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7812" r:id="rId2"/>
    <p:sldMasterId id="2147487826" r:id="rId3"/>
    <p:sldMasterId id="2147487852" r:id="rId4"/>
    <p:sldMasterId id="2147487856" r:id="rId5"/>
    <p:sldMasterId id="2147487858" r:id="rId6"/>
    <p:sldMasterId id="2147487860" r:id="rId7"/>
    <p:sldMasterId id="2147487961" r:id="rId8"/>
  </p:sldMasterIdLst>
  <p:notesMasterIdLst>
    <p:notesMasterId r:id="rId23"/>
  </p:notesMasterIdLst>
  <p:handoutMasterIdLst>
    <p:handoutMasterId r:id="rId24"/>
  </p:handoutMasterIdLst>
  <p:sldIdLst>
    <p:sldId id="291" r:id="rId9"/>
    <p:sldId id="386" r:id="rId10"/>
    <p:sldId id="420" r:id="rId11"/>
    <p:sldId id="265" r:id="rId12"/>
    <p:sldId id="3812" r:id="rId13"/>
    <p:sldId id="308" r:id="rId14"/>
    <p:sldId id="309" r:id="rId15"/>
    <p:sldId id="310" r:id="rId16"/>
    <p:sldId id="3809" r:id="rId17"/>
    <p:sldId id="3810" r:id="rId18"/>
    <p:sldId id="3811" r:id="rId19"/>
    <p:sldId id="3807" r:id="rId20"/>
    <p:sldId id="419" r:id="rId21"/>
    <p:sldId id="4051" r:id="rId22"/>
  </p:sldIdLst>
  <p:sldSz cx="9144000" cy="6858000" type="screen4x3"/>
  <p:notesSz cx="6858000" cy="9144000"/>
  <p:defaultTextStyle>
    <a:defPPr>
      <a:defRPr lang="en-US"/>
    </a:defPPr>
    <a:lvl1pPr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1pPr>
    <a:lvl2pPr marL="4572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2pPr>
    <a:lvl3pPr marL="9144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3pPr>
    <a:lvl4pPr marL="13716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4pPr>
    <a:lvl5pPr marL="18288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5pPr>
    <a:lvl6pPr marL="2286000" algn="l" defTabSz="457200" rtl="0" eaLnBrk="1" latinLnBrk="0" hangingPunct="1">
      <a:defRPr sz="4400" b="1" kern="1200">
        <a:solidFill>
          <a:schemeClr val="bg2"/>
        </a:solidFill>
        <a:latin typeface="Engravers MT" charset="0"/>
        <a:ea typeface="ＭＳ Ｐゴシック" charset="0"/>
        <a:cs typeface="ＭＳ Ｐゴシック" charset="0"/>
      </a:defRPr>
    </a:lvl6pPr>
    <a:lvl7pPr marL="2743200" algn="l" defTabSz="457200" rtl="0" eaLnBrk="1" latinLnBrk="0" hangingPunct="1">
      <a:defRPr sz="4400" b="1" kern="1200">
        <a:solidFill>
          <a:schemeClr val="bg2"/>
        </a:solidFill>
        <a:latin typeface="Engravers MT" charset="0"/>
        <a:ea typeface="ＭＳ Ｐゴシック" charset="0"/>
        <a:cs typeface="ＭＳ Ｐゴシック" charset="0"/>
      </a:defRPr>
    </a:lvl7pPr>
    <a:lvl8pPr marL="3200400" algn="l" defTabSz="457200" rtl="0" eaLnBrk="1" latinLnBrk="0" hangingPunct="1">
      <a:defRPr sz="4400" b="1" kern="1200">
        <a:solidFill>
          <a:schemeClr val="bg2"/>
        </a:solidFill>
        <a:latin typeface="Engravers MT" charset="0"/>
        <a:ea typeface="ＭＳ Ｐゴシック" charset="0"/>
        <a:cs typeface="ＭＳ Ｐゴシック" charset="0"/>
      </a:defRPr>
    </a:lvl8pPr>
    <a:lvl9pPr marL="3657600" algn="l" defTabSz="457200" rtl="0" eaLnBrk="1" latinLnBrk="0" hangingPunct="1">
      <a:defRPr sz="4400" b="1" kern="1200">
        <a:solidFill>
          <a:schemeClr val="bg2"/>
        </a:solidFill>
        <a:latin typeface="Engraver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66FF"/>
    <a:srgbClr val="FF3300"/>
    <a:srgbClr val="FF6600"/>
    <a:srgbClr val="FF9900"/>
    <a:srgbClr val="FFCC00"/>
    <a:srgbClr val="000000"/>
    <a:srgbClr val="CCCC00"/>
    <a:srgbClr val="3E2D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54"/>
    <p:restoredTop sz="63213" autoAdjust="0"/>
  </p:normalViewPr>
  <p:slideViewPr>
    <p:cSldViewPr>
      <p:cViewPr>
        <p:scale>
          <a:sx n="76" d="100"/>
          <a:sy n="76" d="100"/>
        </p:scale>
        <p:origin x="14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1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charset="0"/>
                <a:ea typeface="+mn-ea"/>
                <a:cs typeface="+mn-cs"/>
              </a:defRPr>
            </a:lvl1pPr>
          </a:lstStyle>
          <a:p>
            <a:pPr>
              <a:defRPr/>
            </a:pPr>
            <a:endParaRPr lang="en-US"/>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pPr>
              <a:defRPr/>
            </a:pPr>
            <a:fld id="{8A6C571D-657D-4045-85C6-EA9BE5ED5A04}" type="slidenum">
              <a:rPr lang="en-US"/>
              <a:pPr>
                <a:defRPr/>
              </a:pPr>
              <a:t>‹#›</a:t>
            </a:fld>
            <a:endParaRPr lang="en-US"/>
          </a:p>
        </p:txBody>
      </p:sp>
    </p:spTree>
    <p:extLst>
      <p:ext uri="{BB962C8B-B14F-4D97-AF65-F5344CB8AC3E}">
        <p14:creationId xmlns:p14="http://schemas.microsoft.com/office/powerpoint/2010/main" val="211994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ea typeface="+mn-ea"/>
                <a:cs typeface="+mn-cs"/>
              </a:defRPr>
            </a:lvl1pPr>
          </a:lstStyle>
          <a:p>
            <a:pPr>
              <a:defRPr/>
            </a:pPr>
            <a:endParaRPr lang="en-US"/>
          </a:p>
        </p:txBody>
      </p:sp>
      <p:sp>
        <p:nvSpPr>
          <p:cNvPr id="219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32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32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DDDDDD"/>
                  </a:outerShdw>
                </a:effectLst>
              </a:defRPr>
            </a:lvl1pPr>
          </a:lstStyle>
          <a:p>
            <a:pPr>
              <a:defRPr/>
            </a:pPr>
            <a:fld id="{9F12BBEC-CB9D-634C-9BB8-B08CD875DA0C}" type="slidenum">
              <a:rPr lang="en-US"/>
              <a:pPr>
                <a:defRPr/>
              </a:pPr>
              <a:t>‹#›</a:t>
            </a:fld>
            <a:endParaRPr lang="en-US"/>
          </a:p>
        </p:txBody>
      </p:sp>
    </p:spTree>
    <p:extLst>
      <p:ext uri="{BB962C8B-B14F-4D97-AF65-F5344CB8AC3E}">
        <p14:creationId xmlns:p14="http://schemas.microsoft.com/office/powerpoint/2010/main" val="117342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035316-A730-3F41-955F-BDCD507D531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 يقدم العهد الجديد علم اللاهوت بشكل نظامي. في الواقع، بدلاً من ذلك، تتناول معظم كتابات العهد الجديد مشكلة معينة في رسالة. تُظهر لنا هذه المخططات الأربعة حل بولس الفريد لكل موقف. الكلمة المفتاحية لهذه الرسالة مكتوبة بخط مائل (قارن: مسح العهد الجديد، 1: 24).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ما يثير الدهشة، فإن ما لا يقل عن عشرة من رسائل بولس تردّ على الهراطقة! أنظر كلمة "الهرطقات" لهذه الرسائل العشرة في هذه المخططات.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لاحظ أن الرسائل البولسية الثلاثة التي </a:t>
            </a:r>
            <a:r>
              <a:rPr lang="ar-JO" sz="1200" b="1" dirty="0">
                <a:effectLst/>
                <a:latin typeface="Calibri" panose="020F0502020204030204" pitchFamily="34" charset="0"/>
                <a:ea typeface="Calibri" panose="020F0502020204030204" pitchFamily="34" charset="0"/>
                <a:cs typeface="Arial" panose="020B0604020202020204" pitchFamily="34" charset="0"/>
              </a:rPr>
              <a:t>لم</a:t>
            </a:r>
            <a:r>
              <a:rPr lang="ar-JO" sz="1200" dirty="0">
                <a:effectLst/>
                <a:latin typeface="Calibri" panose="020F0502020204030204" pitchFamily="34" charset="0"/>
                <a:ea typeface="Calibri" panose="020F0502020204030204" pitchFamily="34" charset="0"/>
                <a:cs typeface="Arial" panose="020B0604020202020204" pitchFamily="34" charset="0"/>
              </a:rPr>
              <a:t> تعالج الهرطقات – هي رومية، وأفسس، وفليمون. بدلاً من ذلك، تشترك جميعها في حل بولس العام لشكل من أشكال الانقسام في كل كنيسة.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هل تعرف أيضًا المشاكل التي يواجهها شعبك؟ هل تتجاهلها أم تحلّها داخل كنيستك؟</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10</a:t>
            </a:fld>
            <a:endParaRPr lang="en-US"/>
          </a:p>
        </p:txBody>
      </p:sp>
    </p:spTree>
    <p:extLst>
      <p:ext uri="{BB962C8B-B14F-4D97-AF65-F5344CB8AC3E}">
        <p14:creationId xmlns:p14="http://schemas.microsoft.com/office/powerpoint/2010/main" val="293654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 يقدم العهد الجديد علم اللاهوت بشكل نظامي. في الواقع، بدلاً من ذلك، تتناول معظم كتابات العهد الجديد مشكلة معينة في رسالة. تُظهر لنا هذه المخططات الأربعة حل بولس الفريد لكل موقف. الكلمة المفتاحية لهذه الرسالة مكتوبة بخط مائل (قارن: مسح العهد الجديد، 1: 24).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ما يثير الدهشة، فإن ما لا يقل عن عشرة من رسائل بولس تردّ على الهراطقة! أنظر كلمة "الهرطقات" لهذه الرسائل العشرة في هذه المخططات.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لاحظ أن الرسائل البولسية الثلاثة التي </a:t>
            </a:r>
            <a:r>
              <a:rPr lang="ar-JO" sz="1200" b="1" dirty="0">
                <a:effectLst/>
                <a:latin typeface="Calibri" panose="020F0502020204030204" pitchFamily="34" charset="0"/>
                <a:ea typeface="Calibri" panose="020F0502020204030204" pitchFamily="34" charset="0"/>
                <a:cs typeface="Arial" panose="020B0604020202020204" pitchFamily="34" charset="0"/>
              </a:rPr>
              <a:t>لم</a:t>
            </a:r>
            <a:r>
              <a:rPr lang="ar-JO" sz="1200" dirty="0">
                <a:effectLst/>
                <a:latin typeface="Calibri" panose="020F0502020204030204" pitchFamily="34" charset="0"/>
                <a:ea typeface="Calibri" panose="020F0502020204030204" pitchFamily="34" charset="0"/>
                <a:cs typeface="Arial" panose="020B0604020202020204" pitchFamily="34" charset="0"/>
              </a:rPr>
              <a:t> تعالج الهرطقات – هي رومية، وأفسس، وفليمون. بدلاً من ذلك، تشترك جميعها في حل بولس العام لشكل من أشكال الانقسام في كل كنيسة.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هل تعرف أيضًا المشاكل التي يواجهها شعبك؟ هل تتجاهلها أم تحلّها داخل كنيستك؟</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11</a:t>
            </a:fld>
            <a:endParaRPr lang="en-US"/>
          </a:p>
        </p:txBody>
      </p:sp>
    </p:spTree>
    <p:extLst>
      <p:ext uri="{BB962C8B-B14F-4D97-AF65-F5344CB8AC3E}">
        <p14:creationId xmlns:p14="http://schemas.microsoft.com/office/powerpoint/2010/main" val="105487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 يقدم العهد الجديد علم اللاهوت بشكل نظامي. في الواقع، بدلاً من ذلك، تتناول معظم كتابات العهد الجديد مشكلة معينة في رسالة. تُظهر لنا هذه المخططات الأربعة حل بولس الفريد لكل موقف. الكلمة المفتاحية لهذه الرسالة مكتوبة بخط مائل (قارن: مسح العهد الجديد، 1: 24).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ما يثير الدهشة، فإن ما لا يقل عن عشرة من رسائل بولس تردّ على الهراطقة! أنظر كلمة "الهرطقات" لهذه الرسائل العشرة في هذه المخططات.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لاحظ أن الرسائل البولسية الثلاثة التي </a:t>
            </a:r>
            <a:r>
              <a:rPr lang="ar-JO" sz="1200" b="1" dirty="0">
                <a:effectLst/>
                <a:latin typeface="Calibri" panose="020F0502020204030204" pitchFamily="34" charset="0"/>
                <a:ea typeface="Calibri" panose="020F0502020204030204" pitchFamily="34" charset="0"/>
                <a:cs typeface="Arial" panose="020B0604020202020204" pitchFamily="34" charset="0"/>
              </a:rPr>
              <a:t>لم</a:t>
            </a:r>
            <a:r>
              <a:rPr lang="ar-JO" sz="1200" dirty="0">
                <a:effectLst/>
                <a:latin typeface="Calibri" panose="020F0502020204030204" pitchFamily="34" charset="0"/>
                <a:ea typeface="Calibri" panose="020F0502020204030204" pitchFamily="34" charset="0"/>
                <a:cs typeface="Arial" panose="020B0604020202020204" pitchFamily="34" charset="0"/>
              </a:rPr>
              <a:t> تعالج الهرطقات – هي رومية، وأفسس، وفليمون. بدلاً من ذلك، تشترك جميعها في حل بولس العام لشكل من أشكال الانقسام في كل كنيسة.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هل تعرف أيضًا المشاكل التي يواجهها شعبك؟ هل تتجاهلها أم تحلّها داخل كنيستك؟</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12</a:t>
            </a:fld>
            <a:endParaRPr lang="en-US"/>
          </a:p>
        </p:txBody>
      </p:sp>
    </p:spTree>
    <p:extLst>
      <p:ext uri="{BB962C8B-B14F-4D97-AF65-F5344CB8AC3E}">
        <p14:creationId xmlns:p14="http://schemas.microsoft.com/office/powerpoint/2010/main" val="180534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Introduction-96</a:t>
            </a:r>
          </a:p>
          <a:p>
            <a:pPr eaLnBrk="1" hangingPunct="1">
              <a:spcBef>
                <a:spcPct val="0"/>
              </a:spcBef>
            </a:pPr>
            <a:r>
              <a:rPr lang="en-US" b="0" dirty="0">
                <a:latin typeface="Arial" charset="0"/>
                <a:ea typeface="ＭＳ Ｐゴシック" charset="0"/>
                <a:cs typeface="ＭＳ Ｐゴシック" charset="0"/>
              </a:rPr>
              <a:t>NS-03-Luke1-12-slide 65</a:t>
            </a:r>
            <a:endParaRPr lang="en-US" dirty="0">
              <a:latin typeface="Arial"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7908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Shape 1560"/>
          <p:cNvSpPr>
            <a:spLocks noGrp="1" noRot="1" noChangeAspect="1"/>
          </p:cNvSpPr>
          <p:nvPr>
            <p:ph type="sldImg"/>
          </p:nvPr>
        </p:nvSpPr>
        <p:spPr>
          <a:prstGeom prst="rect">
            <a:avLst/>
          </a:prstGeom>
        </p:spPr>
        <p:txBody>
          <a:bodyPr/>
          <a:lstStyle/>
          <a:p>
            <a:endParaRPr/>
          </a:p>
        </p:txBody>
      </p:sp>
      <p:sp>
        <p:nvSpPr>
          <p:cNvPr id="1561" name="Shape 1561"/>
          <p:cNvSpPr>
            <a:spLocks noGrp="1"/>
          </p:cNvSpPr>
          <p:nvPr>
            <p:ph type="body" sz="quarter" idx="1"/>
          </p:nvPr>
        </p:nvSpPr>
        <p:spPr>
          <a:prstGeom prst="rect">
            <a:avLst/>
          </a:prstGeom>
        </p:spPr>
        <p:txBody>
          <a:bodyPr/>
          <a:lstStyle/>
          <a:p>
            <a:r>
              <a:rPr lang="en-US" dirty="0"/>
              <a:t>This order follows the NT except Philemon is moved from the end of the Pauline Epistles after Titus to complete the Prison Epistles after Colossians.</a:t>
            </a:r>
          </a:p>
          <a:p>
            <a:r>
              <a:rPr lang="en-US" dirty="0"/>
              <a:t>But one could argue that Philemon was a pastoral letter since it deals with a pastoral situation that needed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E77C76-A92D-5945-9055-0A474952BE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F1B55-B33C-1C4E-96F3-5B3F67DC42E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8643EF-651C-8E44-969F-49D5D49F120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D987F-4596-2C47-8ED3-4322224F379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لا يقدم العهد الجديد علم اللاهوت بشكل نظامي. في الواقع، بدلاً من ذلك، تتناول معظم كتابات العهد الجديد مشكلة معينة في رسالة. تُظهر لنا هذه المخططات الأربعة حل بولس الفريد لكل موقف. الكلمة المفتاحية لهذه الرسالة مكتوبة بخط مائل (قارن: مسح العهد الجديد، 1: 24).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 يثير الدهشة، فإن ما لا يقل عن عشرة من رسائل بولس تردّ على الهراطقة! أنظر كلمة "الهرطقات" لهذه الرسائل العشرة في هذه المخططات.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لاحظ أن الرسائل البولسية الثلاثة التي </a:t>
            </a:r>
            <a:r>
              <a:rPr lang="ar-JO" sz="1800" b="1" dirty="0">
                <a:effectLst/>
                <a:latin typeface="Calibri" panose="020F0502020204030204" pitchFamily="34" charset="0"/>
                <a:ea typeface="Calibri" panose="020F0502020204030204" pitchFamily="34" charset="0"/>
                <a:cs typeface="Arial" panose="020B0604020202020204" pitchFamily="34" charset="0"/>
              </a:rPr>
              <a:t>لم</a:t>
            </a:r>
            <a:r>
              <a:rPr lang="ar-JO" sz="1800" dirty="0">
                <a:effectLst/>
                <a:latin typeface="Calibri" panose="020F0502020204030204" pitchFamily="34" charset="0"/>
                <a:ea typeface="Calibri" panose="020F0502020204030204" pitchFamily="34" charset="0"/>
                <a:cs typeface="Arial" panose="020B0604020202020204" pitchFamily="34" charset="0"/>
              </a:rPr>
              <a:t> تعالج الهرطقات – هي رومية، وأفسس، وفليمون. بدلاً من ذلك، تشترك جميعها في حل بولس العام لشكل من أشكال الانقسام في كل كنيسة.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هل تعرف أيضًا المشاكل التي يواجهها شعبك؟ هل تتجاهلها أم تحلّها داخل كنيستك؟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9</a:t>
            </a:fld>
            <a:endParaRPr lang="en-US"/>
          </a:p>
        </p:txBody>
      </p:sp>
    </p:spTree>
    <p:extLst>
      <p:ext uri="{BB962C8B-B14F-4D97-AF65-F5344CB8AC3E}">
        <p14:creationId xmlns:p14="http://schemas.microsoft.com/office/powerpoint/2010/main" val="3337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2362E-9682-D042-91B0-6B01D9DF932D}" type="slidenum">
              <a:rPr lang="en-US"/>
              <a:pPr>
                <a:defRPr/>
              </a:pPr>
              <a:t>‹#›</a:t>
            </a:fld>
            <a:endParaRPr lang="en-US"/>
          </a:p>
        </p:txBody>
      </p:sp>
    </p:spTree>
    <p:extLst>
      <p:ext uri="{BB962C8B-B14F-4D97-AF65-F5344CB8AC3E}">
        <p14:creationId xmlns:p14="http://schemas.microsoft.com/office/powerpoint/2010/main" val="368837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4C5FF-ACF5-DC4C-9122-4D317F0EA772}" type="slidenum">
              <a:rPr lang="en-US"/>
              <a:pPr>
                <a:defRPr/>
              </a:pPr>
              <a:t>‹#›</a:t>
            </a:fld>
            <a:endParaRPr lang="en-US"/>
          </a:p>
        </p:txBody>
      </p:sp>
    </p:spTree>
    <p:extLst>
      <p:ext uri="{BB962C8B-B14F-4D97-AF65-F5344CB8AC3E}">
        <p14:creationId xmlns:p14="http://schemas.microsoft.com/office/powerpoint/2010/main" val="10918493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000000"/>
        </a:solidFill>
        <a:effectLst/>
      </p:bgPr>
    </p:bg>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22"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3"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7693753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000000"/>
        </a:solidFill>
        <a:effectLst/>
      </p:bgPr>
    </p:bg>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31"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127514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6_Two Content">
    <p:bg>
      <p:bgPr>
        <a:solidFill>
          <a:srgbClr val="000000"/>
        </a:solidFill>
        <a:effectLst/>
      </p:bgPr>
    </p:bg>
    <p:spTree>
      <p:nvGrpSpPr>
        <p:cNvPr id="1" name=""/>
        <p:cNvGrpSpPr/>
        <p:nvPr/>
      </p:nvGrpSpPr>
      <p:grpSpPr>
        <a:xfrm>
          <a:off x="0" y="0"/>
          <a:ext cx="0" cy="0"/>
          <a:chOff x="0" y="0"/>
          <a:chExt cx="0" cy="0"/>
        </a:xfrm>
      </p:grpSpPr>
      <p:sp>
        <p:nvSpPr>
          <p:cNvPr id="639"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0"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9427841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6_Comparison">
    <p:bg>
      <p:bgPr>
        <a:solidFill>
          <a:srgbClr val="000000"/>
        </a:solidFill>
        <a:effectLst/>
      </p:bgPr>
    </p:bg>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9"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b="1">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b="1">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b="1">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b="1">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0"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solidFill>
                  <a:schemeClr val="accent3">
                    <a:lumOff val="44000"/>
                  </a:schemeClr>
                </a:solidFill>
                <a:latin typeface="Calibri"/>
                <a:ea typeface="Calibri"/>
                <a:cs typeface="Calibri"/>
                <a:sym typeface="Calibri"/>
              </a:defRPr>
            </a:pPr>
            <a:endParaRPr/>
          </a:p>
        </p:txBody>
      </p:sp>
      <p:sp>
        <p:nvSpPr>
          <p:cNvPr id="65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4230941"/>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6_Title Only">
    <p:bg>
      <p:bgPr>
        <a:solidFill>
          <a:srgbClr val="000000"/>
        </a:solidFill>
        <a:effectLst/>
      </p:bgPr>
    </p:bg>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59"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58383593"/>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6_Blank">
    <p:bg>
      <p:bgPr>
        <a:solidFill>
          <a:srgbClr val="000000"/>
        </a:solidFill>
        <a:effectLst/>
      </p:bgPr>
    </p:bg>
    <p:spTree>
      <p:nvGrpSpPr>
        <p:cNvPr id="1" name=""/>
        <p:cNvGrpSpPr/>
        <p:nvPr/>
      </p:nvGrpSpPr>
      <p:grpSpPr>
        <a:xfrm>
          <a:off x="0" y="0"/>
          <a:ext cx="0" cy="0"/>
          <a:chOff x="0" y="0"/>
          <a:chExt cx="0" cy="0"/>
        </a:xfrm>
      </p:grpSpPr>
      <p:sp>
        <p:nvSpPr>
          <p:cNvPr id="66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6991931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6_Content with Caption">
    <p:bg>
      <p:bgPr>
        <a:solidFill>
          <a:srgbClr val="000000"/>
        </a:solidFill>
        <a:effectLst/>
      </p:bgPr>
    </p:bg>
    <p:spTree>
      <p:nvGrpSpPr>
        <p:cNvPr id="1" name=""/>
        <p:cNvGrpSpPr/>
        <p:nvPr/>
      </p:nvGrpSpPr>
      <p:grpSpPr>
        <a:xfrm>
          <a:off x="0" y="0"/>
          <a:ext cx="0" cy="0"/>
          <a:chOff x="0" y="0"/>
          <a:chExt cx="0" cy="0"/>
        </a:xfrm>
      </p:grpSpPr>
      <p:sp>
        <p:nvSpPr>
          <p:cNvPr id="67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74"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solidFill>
                  <a:schemeClr val="accent3">
                    <a:lumOff val="44000"/>
                  </a:schemeClr>
                </a:solidFill>
                <a:latin typeface="Calibri"/>
                <a:ea typeface="Calibri"/>
                <a:cs typeface="Calibri"/>
                <a:sym typeface="Calibri"/>
              </a:defRPr>
            </a:lvl1pPr>
            <a:lvl2pPr marL="718457" indent="-261257">
              <a:lnSpc>
                <a:spcPct val="90000"/>
              </a:lnSpc>
              <a:spcBef>
                <a:spcPts val="1000"/>
              </a:spcBef>
              <a:buFont typeface="Arial"/>
              <a:buChar char="•"/>
              <a:defRPr>
                <a:solidFill>
                  <a:schemeClr val="accent3">
                    <a:lumOff val="44000"/>
                  </a:schemeClr>
                </a:solidFill>
                <a:latin typeface="Calibri"/>
                <a:ea typeface="Calibri"/>
                <a:cs typeface="Calibri"/>
                <a:sym typeface="Calibri"/>
              </a:defRPr>
            </a:lvl2pPr>
            <a:lvl3pPr>
              <a:lnSpc>
                <a:spcPct val="90000"/>
              </a:lnSpc>
              <a:spcBef>
                <a:spcPts val="1000"/>
              </a:spcBef>
              <a:buFont typeface="Arial"/>
              <a:defRPr>
                <a:solidFill>
                  <a:schemeClr val="accent3">
                    <a:lumOff val="44000"/>
                  </a:schemeClr>
                </a:solidFill>
                <a:latin typeface="Calibri"/>
                <a:ea typeface="Calibri"/>
                <a:cs typeface="Calibri"/>
                <a:sym typeface="Calibri"/>
              </a:defRPr>
            </a:lvl3pPr>
            <a:lvl4pPr>
              <a:lnSpc>
                <a:spcPct val="90000"/>
              </a:lnSpc>
              <a:spcBef>
                <a:spcPts val="1000"/>
              </a:spcBef>
              <a:buFont typeface="Arial"/>
              <a:buChar char="•"/>
              <a:defRPr>
                <a:solidFill>
                  <a:schemeClr val="accent3">
                    <a:lumOff val="44000"/>
                  </a:schemeClr>
                </a:solidFill>
                <a:latin typeface="Calibri"/>
                <a:ea typeface="Calibri"/>
                <a:cs typeface="Calibri"/>
                <a:sym typeface="Calibri"/>
              </a:defRPr>
            </a:lvl4pPr>
            <a:lvl5pPr>
              <a:lnSpc>
                <a:spcPct val="90000"/>
              </a:lnSpc>
              <a:spcBef>
                <a:spcPts val="1000"/>
              </a:spcBef>
              <a:buFont typeface="Arial"/>
              <a:buChar char="•"/>
              <a:defRPr>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5"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solidFill>
                  <a:schemeClr val="accent3">
                    <a:lumOff val="44000"/>
                  </a:schemeClr>
                </a:solidFill>
                <a:latin typeface="Calibri"/>
                <a:ea typeface="Calibri"/>
                <a:cs typeface="Calibri"/>
                <a:sym typeface="Calibri"/>
              </a:defRPr>
            </a:pPr>
            <a:endParaRPr/>
          </a:p>
        </p:txBody>
      </p:sp>
      <p:sp>
        <p:nvSpPr>
          <p:cNvPr id="67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02109585"/>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6_Picture with Caption">
    <p:bg>
      <p:bgPr>
        <a:solidFill>
          <a:srgbClr val="000000"/>
        </a:solidFill>
        <a:effectLst/>
      </p:bgPr>
    </p:bg>
    <p:spTree>
      <p:nvGrpSpPr>
        <p:cNvPr id="1" name=""/>
        <p:cNvGrpSpPr/>
        <p:nvPr/>
      </p:nvGrpSpPr>
      <p:grpSpPr>
        <a:xfrm>
          <a:off x="0" y="0"/>
          <a:ext cx="0" cy="0"/>
          <a:chOff x="0" y="0"/>
          <a:chExt cx="0" cy="0"/>
        </a:xfrm>
      </p:grpSpPr>
      <p:sp>
        <p:nvSpPr>
          <p:cNvPr id="68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84"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85"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16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16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16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16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891252509"/>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7_Title Slide">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3581400" y="685800"/>
            <a:ext cx="5561013" cy="3352800"/>
          </a:xfrm>
          <a:prstGeom prst="rect">
            <a:avLst/>
          </a:prstGeom>
        </p:spPr>
        <p:txBody>
          <a:bodyPr lIns="46037" tIns="46037" rIns="46037" bIns="46037"/>
          <a:lstStyle>
            <a:lvl1pPr>
              <a:defRPr>
                <a:solidFill>
                  <a:srgbClr val="786950"/>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694" name="Body Level One…"/>
          <p:cNvSpPr txBox="1">
            <a:spLocks noGrp="1"/>
          </p:cNvSpPr>
          <p:nvPr>
            <p:ph type="body" sz="quarter" idx="1"/>
          </p:nvPr>
        </p:nvSpPr>
        <p:spPr>
          <a:xfrm>
            <a:off x="5181600" y="4038600"/>
            <a:ext cx="3960813" cy="1752600"/>
          </a:xfrm>
          <a:prstGeom prst="rect">
            <a:avLst/>
          </a:prstGeom>
        </p:spPr>
        <p:txBody>
          <a:bodyPr lIns="46037" tIns="46037" rIns="46037" bIns="46037" anchor="ctr">
            <a:normAutofit/>
          </a:bodyPr>
          <a:lstStyle>
            <a:lvl1pPr marL="0" indent="0" algn="ctr">
              <a:buSzTx/>
              <a:buNone/>
              <a:defRPr b="1">
                <a:solidFill>
                  <a:srgbClr val="786950"/>
                </a:solidFill>
              </a:defRPr>
            </a:lvl1pPr>
            <a:lvl2pPr algn="ctr">
              <a:buSzPct val="95000"/>
              <a:defRPr b="1">
                <a:solidFill>
                  <a:srgbClr val="786950"/>
                </a:solidFill>
              </a:defRPr>
            </a:lvl2pPr>
            <a:lvl3pPr algn="ctr">
              <a:defRPr b="1">
                <a:solidFill>
                  <a:srgbClr val="786950"/>
                </a:solidFill>
              </a:defRPr>
            </a:lvl3pPr>
            <a:lvl4pPr algn="ctr">
              <a:defRPr b="1">
                <a:solidFill>
                  <a:srgbClr val="786950"/>
                </a:solidFill>
              </a:defRPr>
            </a:lvl4pPr>
            <a:lvl5pPr algn="ctr">
              <a:buChar char="•"/>
              <a:defRPr b="1">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695" name="Slide Number"/>
          <p:cNvSpPr txBox="1">
            <a:spLocks noGrp="1"/>
          </p:cNvSpPr>
          <p:nvPr>
            <p:ph type="sldNum" sz="quarter" idx="2"/>
          </p:nvPr>
        </p:nvSpPr>
        <p:spPr>
          <a:xfrm>
            <a:off x="8156292" y="6248400"/>
            <a:ext cx="301909" cy="288824"/>
          </a:xfrm>
          <a:prstGeom prst="rect">
            <a:avLst/>
          </a:prstGeom>
        </p:spPr>
        <p:txBody>
          <a:bodyPr/>
          <a:lstStyle>
            <a:lvl1pPr>
              <a:spcBef>
                <a:spcPts val="800"/>
              </a:spcBef>
              <a:defRPr b="1">
                <a:solidFill>
                  <a:srgbClr val="EAEAEA"/>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17576913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7_Title and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0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0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04" name="Body Level One…"/>
          <p:cNvSpPr txBox="1">
            <a:spLocks noGrp="1"/>
          </p:cNvSpPr>
          <p:nvPr>
            <p:ph type="body" idx="1"/>
          </p:nvPr>
        </p:nvSpPr>
        <p:spPr>
          <a:xfrm>
            <a:off x="1371600" y="1981200"/>
            <a:ext cx="7620000" cy="4114800"/>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0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712422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5FE4A-7A3B-DD44-9039-5D04024138E0}" type="slidenum">
              <a:rPr lang="en-US"/>
              <a:pPr>
                <a:defRPr/>
              </a:pPr>
              <a:t>‹#›</a:t>
            </a:fld>
            <a:endParaRPr lang="en-US"/>
          </a:p>
        </p:txBody>
      </p:sp>
    </p:spTree>
    <p:extLst>
      <p:ext uri="{BB962C8B-B14F-4D97-AF65-F5344CB8AC3E}">
        <p14:creationId xmlns:p14="http://schemas.microsoft.com/office/powerpoint/2010/main" val="232730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7_Section Header">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1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1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cap="all">
                <a:solidFill>
                  <a:srgbClr val="996600"/>
                </a:solidFill>
                <a:latin typeface="Arial"/>
                <a:ea typeface="Arial"/>
                <a:cs typeface="Arial"/>
                <a:sym typeface="Arial"/>
              </a:defRPr>
            </a:lvl1pPr>
          </a:lstStyle>
          <a:p>
            <a:r>
              <a:t>Title Text</a:t>
            </a:r>
          </a:p>
        </p:txBody>
      </p:sp>
      <p:sp>
        <p:nvSpPr>
          <p:cNvPr id="71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50895348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7_Two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2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2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24" name="Body Level One…"/>
          <p:cNvSpPr txBox="1">
            <a:spLocks noGrp="1"/>
          </p:cNvSpPr>
          <p:nvPr>
            <p:ph type="body" sz="half" idx="1"/>
          </p:nvPr>
        </p:nvSpPr>
        <p:spPr>
          <a:xfrm>
            <a:off x="1371600" y="1981200"/>
            <a:ext cx="3733800" cy="4114800"/>
          </a:xfrm>
          <a:prstGeom prst="rect">
            <a:avLst/>
          </a:prstGeom>
        </p:spPr>
        <p:txBody>
          <a:bodyPr>
            <a:normAutofit/>
          </a:bodyPr>
          <a:lstStyle>
            <a:lvl1pPr>
              <a:spcBef>
                <a:spcPts val="600"/>
              </a:spcBef>
              <a:buClr>
                <a:srgbClr val="996600"/>
              </a:buClr>
              <a:buChar char="⬥"/>
              <a:defRPr sz="2800" b="1"/>
            </a:lvl1pPr>
            <a:lvl2pPr marL="790575" indent="-333375">
              <a:spcBef>
                <a:spcPts val="600"/>
              </a:spcBef>
              <a:buClr>
                <a:srgbClr val="996600"/>
              </a:buClr>
              <a:buSzPct val="95000"/>
              <a:defRPr sz="2800" b="1"/>
            </a:lvl2pPr>
            <a:lvl3pPr marL="1234439" indent="-320039">
              <a:spcBef>
                <a:spcPts val="600"/>
              </a:spcBef>
              <a:buClr>
                <a:srgbClr val="996600"/>
              </a:buClr>
              <a:defRPr sz="2800" b="1"/>
            </a:lvl3pPr>
            <a:lvl4pPr marL="1727200" indent="-355600">
              <a:spcBef>
                <a:spcPts val="600"/>
              </a:spcBef>
              <a:buClr>
                <a:srgbClr val="996600"/>
              </a:buClr>
              <a:defRPr sz="2800" b="1"/>
            </a:lvl4pPr>
            <a:lvl5pPr marL="2184400" indent="-355600">
              <a:spcBef>
                <a:spcPts val="600"/>
              </a:spcBef>
              <a:buClr>
                <a:srgbClr val="996600"/>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72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649323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7_Comparis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3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33" name="Title Text"/>
          <p:cNvSpPr txBox="1">
            <a:spLocks noGrp="1"/>
          </p:cNvSpPr>
          <p:nvPr>
            <p:ph type="title"/>
          </p:nvPr>
        </p:nvSpPr>
        <p:spPr>
          <a:xfrm>
            <a:off x="457200" y="274638"/>
            <a:ext cx="8229600" cy="1143001"/>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3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3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736"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875481804"/>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7_Title Only">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43"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44"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4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85767129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7_Blank">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5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53"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45422277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Blank 0">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7048647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7_Content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67"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68"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69"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b="1"/>
            </a:pPr>
            <a:endParaRPr/>
          </a:p>
        </p:txBody>
      </p:sp>
      <p:sp>
        <p:nvSpPr>
          <p:cNvPr id="771"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699042581"/>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7_Picture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78"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79"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8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8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782"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6096606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8_Title and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871" name="Group 2"/>
          <p:cNvGrpSpPr/>
          <p:nvPr/>
        </p:nvGrpSpPr>
        <p:grpSpPr>
          <a:xfrm>
            <a:off x="1587" y="0"/>
            <a:ext cx="9148763" cy="6851650"/>
            <a:chOff x="0" y="0"/>
            <a:chExt cx="9148761" cy="6851650"/>
          </a:xfrm>
        </p:grpSpPr>
        <p:sp>
          <p:nvSpPr>
            <p:cNvPr id="83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51" name="Group 6"/>
            <p:cNvGrpSpPr/>
            <p:nvPr/>
          </p:nvGrpSpPr>
          <p:grpSpPr>
            <a:xfrm>
              <a:off x="455612" y="0"/>
              <a:ext cx="8093075" cy="6851650"/>
              <a:chOff x="0" y="0"/>
              <a:chExt cx="8093073" cy="6851650"/>
            </a:xfrm>
          </p:grpSpPr>
          <p:sp>
            <p:nvSpPr>
              <p:cNvPr id="83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5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6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868" name="Group 31"/>
            <p:cNvGrpSpPr/>
            <p:nvPr/>
          </p:nvGrpSpPr>
          <p:grpSpPr>
            <a:xfrm>
              <a:off x="-1" y="622300"/>
              <a:ext cx="9140826" cy="2493963"/>
              <a:chOff x="0" y="0"/>
              <a:chExt cx="9140824" cy="2493962"/>
            </a:xfrm>
          </p:grpSpPr>
          <p:sp>
            <p:nvSpPr>
              <p:cNvPr id="86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86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87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872"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873"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74"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395102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8_Section Header">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17" name="Group 2"/>
          <p:cNvGrpSpPr/>
          <p:nvPr/>
        </p:nvGrpSpPr>
        <p:grpSpPr>
          <a:xfrm>
            <a:off x="1587" y="0"/>
            <a:ext cx="9148763" cy="6851650"/>
            <a:chOff x="0" y="0"/>
            <a:chExt cx="9148761" cy="6851650"/>
          </a:xfrm>
        </p:grpSpPr>
        <p:sp>
          <p:nvSpPr>
            <p:cNvPr id="881"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2"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3"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97" name="Group 6"/>
            <p:cNvGrpSpPr/>
            <p:nvPr/>
          </p:nvGrpSpPr>
          <p:grpSpPr>
            <a:xfrm>
              <a:off x="455612" y="0"/>
              <a:ext cx="8093075" cy="6851650"/>
              <a:chOff x="0" y="0"/>
              <a:chExt cx="8093073" cy="6851650"/>
            </a:xfrm>
          </p:grpSpPr>
          <p:sp>
            <p:nvSpPr>
              <p:cNvPr id="884"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5"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6"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7"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8"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9"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0"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1"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2"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3"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4"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5"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6"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98"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9"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0"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1"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2"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3"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4"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5"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6"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7"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8"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14" name="Group 31"/>
            <p:cNvGrpSpPr/>
            <p:nvPr/>
          </p:nvGrpSpPr>
          <p:grpSpPr>
            <a:xfrm>
              <a:off x="-1" y="622300"/>
              <a:ext cx="9140826" cy="2493963"/>
              <a:chOff x="0" y="0"/>
              <a:chExt cx="9140824" cy="2493962"/>
            </a:xfrm>
          </p:grpSpPr>
          <p:sp>
            <p:nvSpPr>
              <p:cNvPr id="909"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0"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1"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2"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3"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15"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16"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18"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1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20"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933413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en-US">
              <a:latin typeface="Arial" pitchFamily="-109" charset="0"/>
              <a:ea typeface="+mn-ea"/>
              <a:cs typeface="+mn-cs"/>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109" charset="0"/>
              <a:ea typeface="+mn-ea"/>
              <a:cs typeface="+mn-cs"/>
            </a:endParaRPr>
          </a:p>
        </p:txBody>
      </p:sp>
      <p:sp>
        <p:nvSpPr>
          <p:cNvPr id="512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123" name="Rectangle 3"/>
          <p:cNvSpPr>
            <a:spLocks noGrp="1" noChangeArrowheads="1"/>
          </p:cNvSpPr>
          <p:nvPr>
            <p:ph type="subTitle" idx="1"/>
          </p:nvPr>
        </p:nvSpPr>
        <p:spPr>
          <a:xfrm>
            <a:off x="2971800" y="4267200"/>
            <a:ext cx="5791200" cy="1447800"/>
          </a:xfrm>
        </p:spPr>
        <p:txBody>
          <a:bodyPr/>
          <a:lstStyle>
            <a:lvl1pPr marL="0" indent="0">
              <a:buFont typeface="Wingdings" pitchFamily="-109"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fld id="{82F944A0-2451-C944-B400-9390AF58052A}" type="slidenum">
              <a:rPr lang="en-US"/>
              <a:pPr/>
              <a:t>‹#›</a:t>
            </a:fld>
            <a:endParaRPr lang="en-US"/>
          </a:p>
        </p:txBody>
      </p:sp>
    </p:spTree>
    <p:extLst>
      <p:ext uri="{BB962C8B-B14F-4D97-AF65-F5344CB8AC3E}">
        <p14:creationId xmlns:p14="http://schemas.microsoft.com/office/powerpoint/2010/main" val="2563700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8_Two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63" name="Group 2"/>
          <p:cNvGrpSpPr/>
          <p:nvPr/>
        </p:nvGrpSpPr>
        <p:grpSpPr>
          <a:xfrm>
            <a:off x="1587" y="0"/>
            <a:ext cx="9148763" cy="6851650"/>
            <a:chOff x="0" y="0"/>
            <a:chExt cx="9148761" cy="6851650"/>
          </a:xfrm>
        </p:grpSpPr>
        <p:sp>
          <p:nvSpPr>
            <p:cNvPr id="927"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8"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9"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43" name="Group 6"/>
            <p:cNvGrpSpPr/>
            <p:nvPr/>
          </p:nvGrpSpPr>
          <p:grpSpPr>
            <a:xfrm>
              <a:off x="455612" y="0"/>
              <a:ext cx="8093075" cy="6851650"/>
              <a:chOff x="0" y="0"/>
              <a:chExt cx="8093073" cy="6851650"/>
            </a:xfrm>
          </p:grpSpPr>
          <p:sp>
            <p:nvSpPr>
              <p:cNvPr id="930"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1"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2"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3"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4"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5"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6"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7"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8"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9"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0"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1"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2"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44"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5"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6"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7"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8"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9"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0"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1"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2"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3"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4"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60" name="Group 31"/>
            <p:cNvGrpSpPr/>
            <p:nvPr/>
          </p:nvGrpSpPr>
          <p:grpSpPr>
            <a:xfrm>
              <a:off x="-1" y="622300"/>
              <a:ext cx="9140826" cy="2493963"/>
              <a:chOff x="0" y="0"/>
              <a:chExt cx="9140824" cy="2493962"/>
            </a:xfrm>
          </p:grpSpPr>
          <p:sp>
            <p:nvSpPr>
              <p:cNvPr id="955"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6"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7"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8"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9"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61"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62"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64"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65"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790575" indent="-333375">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1234439" indent="-320039">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1727200" indent="-355600">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2184400" indent="-355600">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6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98163248"/>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8_Comparis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09" name="Group 2"/>
          <p:cNvGrpSpPr/>
          <p:nvPr/>
        </p:nvGrpSpPr>
        <p:grpSpPr>
          <a:xfrm>
            <a:off x="1587" y="0"/>
            <a:ext cx="9148763" cy="6851650"/>
            <a:chOff x="0" y="0"/>
            <a:chExt cx="9148761" cy="6851650"/>
          </a:xfrm>
        </p:grpSpPr>
        <p:sp>
          <p:nvSpPr>
            <p:cNvPr id="97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89" name="Group 6"/>
            <p:cNvGrpSpPr/>
            <p:nvPr/>
          </p:nvGrpSpPr>
          <p:grpSpPr>
            <a:xfrm>
              <a:off x="455612" y="0"/>
              <a:ext cx="8093075" cy="6851650"/>
              <a:chOff x="0" y="0"/>
              <a:chExt cx="8093073" cy="6851650"/>
            </a:xfrm>
          </p:grpSpPr>
          <p:sp>
            <p:nvSpPr>
              <p:cNvPr id="97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9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9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06" name="Group 31"/>
            <p:cNvGrpSpPr/>
            <p:nvPr/>
          </p:nvGrpSpPr>
          <p:grpSpPr>
            <a:xfrm>
              <a:off x="-1" y="622300"/>
              <a:ext cx="9140826" cy="2493963"/>
              <a:chOff x="0" y="0"/>
              <a:chExt cx="9140824" cy="2493962"/>
            </a:xfrm>
          </p:grpSpPr>
          <p:sp>
            <p:nvSpPr>
              <p:cNvPr id="100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0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0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10" name="Title Text"/>
          <p:cNvSpPr txBox="1">
            <a:spLocks noGrp="1"/>
          </p:cNvSpPr>
          <p:nvPr>
            <p:ph type="title"/>
          </p:nvPr>
        </p:nvSpPr>
        <p:spPr>
          <a:xfrm>
            <a:off x="457200" y="274638"/>
            <a:ext cx="8229600" cy="1143001"/>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013"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54667363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8_Title Only">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56" name="Group 2"/>
          <p:cNvGrpSpPr/>
          <p:nvPr/>
        </p:nvGrpSpPr>
        <p:grpSpPr>
          <a:xfrm>
            <a:off x="1587" y="0"/>
            <a:ext cx="9148763" cy="6851650"/>
            <a:chOff x="0" y="0"/>
            <a:chExt cx="9148761" cy="6851650"/>
          </a:xfrm>
        </p:grpSpPr>
        <p:sp>
          <p:nvSpPr>
            <p:cNvPr id="1020"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1"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2"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36" name="Group 6"/>
            <p:cNvGrpSpPr/>
            <p:nvPr/>
          </p:nvGrpSpPr>
          <p:grpSpPr>
            <a:xfrm>
              <a:off x="455612" y="0"/>
              <a:ext cx="8093075" cy="6851650"/>
              <a:chOff x="0" y="0"/>
              <a:chExt cx="8093073" cy="6851650"/>
            </a:xfrm>
          </p:grpSpPr>
          <p:sp>
            <p:nvSpPr>
              <p:cNvPr id="1023"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4"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5"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6"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7"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8"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9"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0"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1"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2"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3"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4"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5"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37"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8"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9"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0"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1"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2"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3"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4"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5"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6"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7"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53" name="Group 31"/>
            <p:cNvGrpSpPr/>
            <p:nvPr/>
          </p:nvGrpSpPr>
          <p:grpSpPr>
            <a:xfrm>
              <a:off x="-1" y="622300"/>
              <a:ext cx="9140826" cy="2493963"/>
              <a:chOff x="0" y="0"/>
              <a:chExt cx="9140824" cy="2493962"/>
            </a:xfrm>
          </p:grpSpPr>
          <p:sp>
            <p:nvSpPr>
              <p:cNvPr id="1048"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9"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0"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1"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2"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54"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55"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57"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58"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18231658"/>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8_Blank">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01" name="Group 2"/>
          <p:cNvGrpSpPr/>
          <p:nvPr/>
        </p:nvGrpSpPr>
        <p:grpSpPr>
          <a:xfrm>
            <a:off x="1587" y="0"/>
            <a:ext cx="9148763" cy="6851650"/>
            <a:chOff x="0" y="0"/>
            <a:chExt cx="9148761" cy="6851650"/>
          </a:xfrm>
        </p:grpSpPr>
        <p:sp>
          <p:nvSpPr>
            <p:cNvPr id="106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81" name="Group 6"/>
            <p:cNvGrpSpPr/>
            <p:nvPr/>
          </p:nvGrpSpPr>
          <p:grpSpPr>
            <a:xfrm>
              <a:off x="455612" y="0"/>
              <a:ext cx="8093075" cy="6851650"/>
              <a:chOff x="0" y="0"/>
              <a:chExt cx="8093073" cy="6851650"/>
            </a:xfrm>
          </p:grpSpPr>
          <p:sp>
            <p:nvSpPr>
              <p:cNvPr id="106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8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9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98" name="Group 31"/>
            <p:cNvGrpSpPr/>
            <p:nvPr/>
          </p:nvGrpSpPr>
          <p:grpSpPr>
            <a:xfrm>
              <a:off x="-1" y="622300"/>
              <a:ext cx="9140826" cy="2493963"/>
              <a:chOff x="0" y="0"/>
              <a:chExt cx="9140824" cy="2493962"/>
            </a:xfrm>
          </p:grpSpPr>
          <p:sp>
            <p:nvSpPr>
              <p:cNvPr id="109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9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0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0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6066995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8_Content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45" name="Group 2"/>
          <p:cNvGrpSpPr/>
          <p:nvPr/>
        </p:nvGrpSpPr>
        <p:grpSpPr>
          <a:xfrm>
            <a:off x="1587" y="0"/>
            <a:ext cx="9148763" cy="6851650"/>
            <a:chOff x="0" y="0"/>
            <a:chExt cx="9148761" cy="6851650"/>
          </a:xfrm>
        </p:grpSpPr>
        <p:sp>
          <p:nvSpPr>
            <p:cNvPr id="110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25" name="Group 6"/>
            <p:cNvGrpSpPr/>
            <p:nvPr/>
          </p:nvGrpSpPr>
          <p:grpSpPr>
            <a:xfrm>
              <a:off x="455612" y="0"/>
              <a:ext cx="8093075" cy="6851650"/>
              <a:chOff x="0" y="0"/>
              <a:chExt cx="8093073" cy="6851650"/>
            </a:xfrm>
          </p:grpSpPr>
          <p:sp>
            <p:nvSpPr>
              <p:cNvPr id="111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2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42" name="Group 31"/>
            <p:cNvGrpSpPr/>
            <p:nvPr/>
          </p:nvGrpSpPr>
          <p:grpSpPr>
            <a:xfrm>
              <a:off x="-1" y="622300"/>
              <a:ext cx="9140826" cy="2493963"/>
              <a:chOff x="0" y="0"/>
              <a:chExt cx="9140824" cy="2493962"/>
            </a:xfrm>
          </p:grpSpPr>
          <p:sp>
            <p:nvSpPr>
              <p:cNvPr id="113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4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4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46" name="Title Text"/>
          <p:cNvSpPr txBox="1">
            <a:spLocks noGrp="1"/>
          </p:cNvSpPr>
          <p:nvPr>
            <p:ph type="title"/>
          </p:nvPr>
        </p:nvSpPr>
        <p:spPr>
          <a:xfrm>
            <a:off x="457200" y="273050"/>
            <a:ext cx="3008314" cy="1162050"/>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47"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149"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4031419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8_Picture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92" name="Group 2"/>
          <p:cNvGrpSpPr/>
          <p:nvPr/>
        </p:nvGrpSpPr>
        <p:grpSpPr>
          <a:xfrm>
            <a:off x="1587" y="0"/>
            <a:ext cx="9148763" cy="6851650"/>
            <a:chOff x="0" y="0"/>
            <a:chExt cx="9148761" cy="6851650"/>
          </a:xfrm>
        </p:grpSpPr>
        <p:sp>
          <p:nvSpPr>
            <p:cNvPr id="1156"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7"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8"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72" name="Group 6"/>
            <p:cNvGrpSpPr/>
            <p:nvPr/>
          </p:nvGrpSpPr>
          <p:grpSpPr>
            <a:xfrm>
              <a:off x="455612" y="0"/>
              <a:ext cx="8093075" cy="6851650"/>
              <a:chOff x="0" y="0"/>
              <a:chExt cx="8093073" cy="6851650"/>
            </a:xfrm>
          </p:grpSpPr>
          <p:sp>
            <p:nvSpPr>
              <p:cNvPr id="1159"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0"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1"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2"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3"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4"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5"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6"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7"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8"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9"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0"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1"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73"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4"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5"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6"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7"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8"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9"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0"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1"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2"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3"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89" name="Group 31"/>
            <p:cNvGrpSpPr/>
            <p:nvPr/>
          </p:nvGrpSpPr>
          <p:grpSpPr>
            <a:xfrm>
              <a:off x="-1" y="622300"/>
              <a:ext cx="9140826" cy="2493963"/>
              <a:chOff x="0" y="0"/>
              <a:chExt cx="9140824" cy="2493962"/>
            </a:xfrm>
          </p:grpSpPr>
          <p:sp>
            <p:nvSpPr>
              <p:cNvPr id="1184"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5"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6"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7"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8"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90"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91"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93" name="Title Text"/>
          <p:cNvSpPr txBox="1">
            <a:spLocks noGrp="1"/>
          </p:cNvSpPr>
          <p:nvPr>
            <p:ph type="title"/>
          </p:nvPr>
        </p:nvSpPr>
        <p:spPr>
          <a:xfrm>
            <a:off x="1792288" y="4800600"/>
            <a:ext cx="5486401" cy="566738"/>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9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8165282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1_Title, Content, and 2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39" name="Group 2"/>
          <p:cNvGrpSpPr/>
          <p:nvPr/>
        </p:nvGrpSpPr>
        <p:grpSpPr>
          <a:xfrm>
            <a:off x="1587" y="0"/>
            <a:ext cx="9148763" cy="6851650"/>
            <a:chOff x="0" y="0"/>
            <a:chExt cx="9148761" cy="6851650"/>
          </a:xfrm>
        </p:grpSpPr>
        <p:sp>
          <p:nvSpPr>
            <p:cNvPr id="120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19" name="Group 6"/>
            <p:cNvGrpSpPr/>
            <p:nvPr/>
          </p:nvGrpSpPr>
          <p:grpSpPr>
            <a:xfrm>
              <a:off x="455612" y="0"/>
              <a:ext cx="8093075" cy="6851650"/>
              <a:chOff x="0" y="0"/>
              <a:chExt cx="8093073" cy="6851650"/>
            </a:xfrm>
          </p:grpSpPr>
          <p:sp>
            <p:nvSpPr>
              <p:cNvPr id="120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2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2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36" name="Group 31"/>
            <p:cNvGrpSpPr/>
            <p:nvPr/>
          </p:nvGrpSpPr>
          <p:grpSpPr>
            <a:xfrm>
              <a:off x="-1" y="622300"/>
              <a:ext cx="9140826" cy="2493963"/>
              <a:chOff x="0" y="0"/>
              <a:chExt cx="9140824" cy="2493962"/>
            </a:xfrm>
          </p:grpSpPr>
          <p:sp>
            <p:nvSpPr>
              <p:cNvPr id="123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3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3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40"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241" name="Body Level One…"/>
          <p:cNvSpPr txBox="1">
            <a:spLocks noGrp="1"/>
          </p:cNvSpPr>
          <p:nvPr>
            <p:ph type="body" sz="half" idx="1"/>
          </p:nvPr>
        </p:nvSpPr>
        <p:spPr>
          <a:xfrm>
            <a:off x="457200" y="1600200"/>
            <a:ext cx="4038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11716557"/>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1_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85" name="Group 2"/>
          <p:cNvGrpSpPr/>
          <p:nvPr/>
        </p:nvGrpSpPr>
        <p:grpSpPr>
          <a:xfrm>
            <a:off x="1587" y="0"/>
            <a:ext cx="9148763" cy="6851650"/>
            <a:chOff x="0" y="0"/>
            <a:chExt cx="9148761" cy="6851650"/>
          </a:xfrm>
        </p:grpSpPr>
        <p:sp>
          <p:nvSpPr>
            <p:cNvPr id="124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65" name="Group 6"/>
            <p:cNvGrpSpPr/>
            <p:nvPr/>
          </p:nvGrpSpPr>
          <p:grpSpPr>
            <a:xfrm>
              <a:off x="455612" y="0"/>
              <a:ext cx="8093075" cy="6851650"/>
              <a:chOff x="0" y="0"/>
              <a:chExt cx="8093073" cy="6851650"/>
            </a:xfrm>
          </p:grpSpPr>
          <p:sp>
            <p:nvSpPr>
              <p:cNvPr id="125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6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82" name="Group 31"/>
            <p:cNvGrpSpPr/>
            <p:nvPr/>
          </p:nvGrpSpPr>
          <p:grpSpPr>
            <a:xfrm>
              <a:off x="-1" y="622300"/>
              <a:ext cx="9140826" cy="2493963"/>
              <a:chOff x="0" y="0"/>
              <a:chExt cx="9140824" cy="2493962"/>
            </a:xfrm>
          </p:grpSpPr>
          <p:sp>
            <p:nvSpPr>
              <p:cNvPr id="127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8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8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86" name="Body Level One…"/>
          <p:cNvSpPr txBox="1">
            <a:spLocks noGrp="1"/>
          </p:cNvSpPr>
          <p:nvPr>
            <p:ph type="body" idx="1"/>
          </p:nvPr>
        </p:nvSpPr>
        <p:spPr>
          <a:xfrm>
            <a:off x="457200" y="277813"/>
            <a:ext cx="822960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7"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51299543"/>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8_Title Slide">
    <p:spTree>
      <p:nvGrpSpPr>
        <p:cNvPr id="1" name=""/>
        <p:cNvGrpSpPr/>
        <p:nvPr/>
      </p:nvGrpSpPr>
      <p:grpSpPr>
        <a:xfrm>
          <a:off x="0" y="0"/>
          <a:ext cx="0" cy="0"/>
          <a:chOff x="0" y="0"/>
          <a:chExt cx="0" cy="0"/>
        </a:xfrm>
      </p:grpSpPr>
      <p:sp>
        <p:nvSpPr>
          <p:cNvPr id="1294"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29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6"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0207267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04"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5"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17510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FDC10732-F77A-144C-9B44-760469DF0979}" type="slidenum">
              <a:rPr lang="en-US"/>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635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9_Section Header">
    <p:spTree>
      <p:nvGrpSpPr>
        <p:cNvPr id="1" name=""/>
        <p:cNvGrpSpPr/>
        <p:nvPr/>
      </p:nvGrpSpPr>
      <p:grpSpPr>
        <a:xfrm>
          <a:off x="0" y="0"/>
          <a:ext cx="0" cy="0"/>
          <a:chOff x="0" y="0"/>
          <a:chExt cx="0" cy="0"/>
        </a:xfrm>
      </p:grpSpPr>
      <p:sp>
        <p:nvSpPr>
          <p:cNvPr id="131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Calibri"/>
                <a:ea typeface="Calibri"/>
                <a:cs typeface="Calibri"/>
                <a:sym typeface="Calibri"/>
              </a:defRPr>
            </a:lvl1pPr>
          </a:lstStyle>
          <a:p>
            <a:r>
              <a:t>Title Text</a:t>
            </a:r>
          </a:p>
        </p:txBody>
      </p:sp>
      <p:sp>
        <p:nvSpPr>
          <p:cNvPr id="131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4"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29019243"/>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9_Two Content">
    <p:spTree>
      <p:nvGrpSpPr>
        <p:cNvPr id="1" name=""/>
        <p:cNvGrpSpPr/>
        <p:nvPr/>
      </p:nvGrpSpPr>
      <p:grpSpPr>
        <a:xfrm>
          <a:off x="0" y="0"/>
          <a:ext cx="0" cy="0"/>
          <a:chOff x="0" y="0"/>
          <a:chExt cx="0" cy="0"/>
        </a:xfrm>
      </p:grpSpPr>
      <p:sp>
        <p:nvSpPr>
          <p:cNvPr id="132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2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defRPr sz="2800">
                <a:latin typeface="Calibri"/>
                <a:ea typeface="Calibri"/>
                <a:cs typeface="Calibri"/>
                <a:sym typeface="Calibri"/>
              </a:defRPr>
            </a:lvl4pPr>
            <a:lvl5pPr marL="2184400" indent="-355600">
              <a:spcBef>
                <a:spcPts val="6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3556703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9_Comparison">
    <p:spTree>
      <p:nvGrpSpPr>
        <p:cNvPr id="1" name=""/>
        <p:cNvGrpSpPr/>
        <p:nvPr/>
      </p:nvGrpSpPr>
      <p:grpSpPr>
        <a:xfrm>
          <a:off x="0" y="0"/>
          <a:ext cx="0" cy="0"/>
          <a:chOff x="0" y="0"/>
          <a:chExt cx="0" cy="0"/>
        </a:xfrm>
      </p:grpSpPr>
      <p:sp>
        <p:nvSpPr>
          <p:cNvPr id="133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3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latin typeface="Calibri"/>
                <a:ea typeface="Calibri"/>
                <a:cs typeface="Calibri"/>
                <a:sym typeface="Calibri"/>
              </a:defRPr>
            </a:pPr>
            <a:endParaRPr/>
          </a:p>
        </p:txBody>
      </p:sp>
      <p:sp>
        <p:nvSpPr>
          <p:cNvPr id="133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8977036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9_Title Only">
    <p:spTree>
      <p:nvGrpSpPr>
        <p:cNvPr id="1" name=""/>
        <p:cNvGrpSpPr/>
        <p:nvPr/>
      </p:nvGrpSpPr>
      <p:grpSpPr>
        <a:xfrm>
          <a:off x="0" y="0"/>
          <a:ext cx="0" cy="0"/>
          <a:chOff x="0" y="0"/>
          <a:chExt cx="0" cy="0"/>
        </a:xfrm>
      </p:grpSpPr>
      <p:sp>
        <p:nvSpPr>
          <p:cNvPr id="134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41"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36357878"/>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9_Blank">
    <p:spTree>
      <p:nvGrpSpPr>
        <p:cNvPr id="1" name=""/>
        <p:cNvGrpSpPr/>
        <p:nvPr/>
      </p:nvGrpSpPr>
      <p:grpSpPr>
        <a:xfrm>
          <a:off x="0" y="0"/>
          <a:ext cx="0" cy="0"/>
          <a:chOff x="0" y="0"/>
          <a:chExt cx="0" cy="0"/>
        </a:xfrm>
      </p:grpSpPr>
      <p:sp>
        <p:nvSpPr>
          <p:cNvPr id="134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629712428"/>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9_Content with Caption">
    <p:spTree>
      <p:nvGrpSpPr>
        <p:cNvPr id="1" name=""/>
        <p:cNvGrpSpPr/>
        <p:nvPr/>
      </p:nvGrpSpPr>
      <p:grpSpPr>
        <a:xfrm>
          <a:off x="0" y="0"/>
          <a:ext cx="0" cy="0"/>
          <a:chOff x="0" y="0"/>
          <a:chExt cx="0" cy="0"/>
        </a:xfrm>
      </p:grpSpPr>
      <p:sp>
        <p:nvSpPr>
          <p:cNvPr id="1355"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56"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latin typeface="Calibri"/>
                <a:ea typeface="Calibri"/>
                <a:cs typeface="Calibri"/>
                <a:sym typeface="Calibri"/>
              </a:defRPr>
            </a:pPr>
            <a:endParaRPr/>
          </a:p>
        </p:txBody>
      </p:sp>
      <p:sp>
        <p:nvSpPr>
          <p:cNvPr id="135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47398848"/>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9_Picture with Caption">
    <p:spTree>
      <p:nvGrpSpPr>
        <p:cNvPr id="1" name=""/>
        <p:cNvGrpSpPr/>
        <p:nvPr/>
      </p:nvGrpSpPr>
      <p:grpSpPr>
        <a:xfrm>
          <a:off x="0" y="0"/>
          <a:ext cx="0" cy="0"/>
          <a:chOff x="0" y="0"/>
          <a:chExt cx="0" cy="0"/>
        </a:xfrm>
      </p:grpSpPr>
      <p:sp>
        <p:nvSpPr>
          <p:cNvPr id="1365"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36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6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203111"/>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10_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75" name="Slide Number"/>
          <p:cNvSpPr txBox="1">
            <a:spLocks noGrp="1"/>
          </p:cNvSpPr>
          <p:nvPr>
            <p:ph type="sldNum" sz="quarter" idx="2"/>
          </p:nvPr>
        </p:nvSpPr>
        <p:spPr>
          <a:xfrm>
            <a:off x="8176323" y="6248400"/>
            <a:ext cx="281877" cy="319976"/>
          </a:xfrm>
          <a:prstGeom prst="rect">
            <a:avLst/>
          </a:prstGeom>
        </p:spPr>
        <p:txBody>
          <a:bodyPr lIns="45687" tIns="45687" rIns="45687" bIns="45687"/>
          <a:lstStyle>
            <a:lvl1pPr>
              <a:defRPr b="1">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41816924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593DD237-75FA-4342-A959-B0C1AABA4896}" type="slidenum">
              <a:rPr lang="en-US"/>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798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25BF9BAB-FCC4-9F4F-81E1-4428B5E17816}" type="slidenum">
              <a:rPr lang="en-US"/>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600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14D9E0A8-3828-0D42-B704-8E619598106B}" type="slidenum">
              <a:rPr lang="en-US"/>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1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96134E76-2A83-4945-97EF-8C0A36D06BA0}" type="slidenum">
              <a:rPr lang="en-US"/>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816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CFBDC6A7-2538-7E41-8E82-9E8A5422FF0C}" type="slidenum">
              <a:rPr lang="en-US"/>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4152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B1888511-2787-3C4A-95BB-1F905B737F24}" type="slidenum">
              <a:rPr lang="en-US"/>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0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63174A-7008-314C-A889-C2E2ACD042F3}" type="slidenum">
              <a:rPr lang="en-US"/>
              <a:pPr>
                <a:defRPr/>
              </a:pPr>
              <a:t>‹#›</a:t>
            </a:fld>
            <a:endParaRPr lang="en-US"/>
          </a:p>
        </p:txBody>
      </p:sp>
    </p:spTree>
    <p:extLst>
      <p:ext uri="{BB962C8B-B14F-4D97-AF65-F5344CB8AC3E}">
        <p14:creationId xmlns:p14="http://schemas.microsoft.com/office/powerpoint/2010/main" val="384685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A65CA6D8-6973-2448-978D-B70C5C04227A}" type="slidenum">
              <a:rPr lang="en-US"/>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428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2A266662-A5E1-5445-B5B6-4368ED865967}" type="slidenum">
              <a:rPr lang="en-US"/>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353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FA426985-D265-6B46-B6A3-5636A7E39D79}" type="slidenum">
              <a:rPr lang="en-US"/>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212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6842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7214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9246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66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9967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9017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181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9EEAF-EB7A-A049-B227-6E759BFD438B}" type="slidenum">
              <a:rPr lang="en-US"/>
              <a:pPr>
                <a:defRPr/>
              </a:pPr>
              <a:t>‹#›</a:t>
            </a:fld>
            <a:endParaRPr lang="en-US"/>
          </a:p>
        </p:txBody>
      </p:sp>
    </p:spTree>
    <p:extLst>
      <p:ext uri="{BB962C8B-B14F-4D97-AF65-F5344CB8AC3E}">
        <p14:creationId xmlns:p14="http://schemas.microsoft.com/office/powerpoint/2010/main" val="182811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769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9375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1065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6942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F98287-B6CB-5D40-ADBA-F2718235C28F}" type="slidenum">
              <a:rPr lang="en-US"/>
              <a:pPr>
                <a:defRPr/>
              </a:pPr>
              <a:t>‹#›</a:t>
            </a:fld>
            <a:endParaRPr lang="en-US"/>
          </a:p>
        </p:txBody>
      </p:sp>
    </p:spTree>
    <p:extLst>
      <p:ext uri="{BB962C8B-B14F-4D97-AF65-F5344CB8AC3E}">
        <p14:creationId xmlns:p14="http://schemas.microsoft.com/office/powerpoint/2010/main" val="414472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5189BE-18E6-1A45-AFEC-6A4F8691D931}" type="slidenum">
              <a:rPr lang="en-US"/>
              <a:pPr>
                <a:defRPr/>
              </a:pPr>
              <a:t>‹#›</a:t>
            </a:fld>
            <a:endParaRPr lang="en-US"/>
          </a:p>
        </p:txBody>
      </p:sp>
    </p:spTree>
    <p:extLst>
      <p:ext uri="{BB962C8B-B14F-4D97-AF65-F5344CB8AC3E}">
        <p14:creationId xmlns:p14="http://schemas.microsoft.com/office/powerpoint/2010/main" val="2787173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A7092E9-9BBD-E342-817D-187AEC415F9A}" type="slidenum">
              <a:rPr lang="en-US"/>
              <a:pPr>
                <a:defRPr/>
              </a:pPr>
              <a:t>‹#›</a:t>
            </a:fld>
            <a:endParaRPr lang="en-US"/>
          </a:p>
        </p:txBody>
      </p:sp>
    </p:spTree>
    <p:extLst>
      <p:ext uri="{BB962C8B-B14F-4D97-AF65-F5344CB8AC3E}">
        <p14:creationId xmlns:p14="http://schemas.microsoft.com/office/powerpoint/2010/main" val="2026674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3151583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572071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370862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FE2AD2-45E9-5442-B3BD-609223D2E9B0}" type="slidenum">
              <a:rPr lang="en-US"/>
              <a:pPr>
                <a:defRPr/>
              </a:pPr>
              <a:t>‹#›</a:t>
            </a:fld>
            <a:endParaRPr lang="en-US"/>
          </a:p>
        </p:txBody>
      </p:sp>
    </p:spTree>
    <p:extLst>
      <p:ext uri="{BB962C8B-B14F-4D97-AF65-F5344CB8AC3E}">
        <p14:creationId xmlns:p14="http://schemas.microsoft.com/office/powerpoint/2010/main" val="4051494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2" name="Group 2"/>
          <p:cNvGrpSpPr/>
          <p:nvPr/>
        </p:nvGrpSpPr>
        <p:grpSpPr>
          <a:xfrm>
            <a:off x="-1" y="0"/>
            <a:ext cx="9144001" cy="6858000"/>
            <a:chOff x="0" y="0"/>
            <a:chExt cx="9144000" cy="6858000"/>
          </a:xfrm>
        </p:grpSpPr>
        <p:grpSp>
          <p:nvGrpSpPr>
            <p:cNvPr id="30" name="Group 3"/>
            <p:cNvGrpSpPr/>
            <p:nvPr/>
          </p:nvGrpSpPr>
          <p:grpSpPr>
            <a:xfrm>
              <a:off x="-1" y="0"/>
              <a:ext cx="9144001" cy="6858000"/>
              <a:chOff x="0" y="0"/>
              <a:chExt cx="9144000" cy="6858000"/>
            </a:xfrm>
          </p:grpSpPr>
          <p:sp>
            <p:nvSpPr>
              <p:cNvPr id="28" name="Rectangle 4"/>
              <p:cNvSpPr/>
              <p:nvPr/>
            </p:nvSpPr>
            <p:spPr>
              <a:xfrm>
                <a:off x="0" y="1981200"/>
                <a:ext cx="9144000" cy="1752600"/>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29" name="Rectangle 5"/>
              <p:cNvSpPr/>
              <p:nvPr/>
            </p:nvSpPr>
            <p:spPr>
              <a:xfrm>
                <a:off x="-1" y="0"/>
                <a:ext cx="1776414" cy="68580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31" name="Rectangle 6"/>
            <p:cNvSpPr/>
            <p:nvPr/>
          </p:nvSpPr>
          <p:spPr>
            <a:xfrm>
              <a:off x="1295399" y="4114800"/>
              <a:ext cx="1112839" cy="2743200"/>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nvGrpSpPr>
          <p:cNvPr id="45" name="Group 7"/>
          <p:cNvGrpSpPr/>
          <p:nvPr/>
        </p:nvGrpSpPr>
        <p:grpSpPr>
          <a:xfrm>
            <a:off x="157787" y="1179974"/>
            <a:ext cx="7880140" cy="1667504"/>
            <a:chOff x="0" y="0"/>
            <a:chExt cx="7880139" cy="1667503"/>
          </a:xfrm>
        </p:grpSpPr>
        <p:sp>
          <p:nvSpPr>
            <p:cNvPr id="33" name="Freeform 8"/>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4" name="Freeform 9"/>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44" name="Group 10"/>
            <p:cNvGrpSpPr/>
            <p:nvPr/>
          </p:nvGrpSpPr>
          <p:grpSpPr>
            <a:xfrm>
              <a:off x="1442413" y="801225"/>
              <a:ext cx="457201" cy="457201"/>
              <a:chOff x="0" y="0"/>
              <a:chExt cx="457200" cy="457200"/>
            </a:xfrm>
          </p:grpSpPr>
          <p:sp>
            <p:nvSpPr>
              <p:cNvPr id="35" name="Oval 11"/>
              <p:cNvSpPr/>
              <p:nvPr/>
            </p:nvSpPr>
            <p:spPr>
              <a:xfrm>
                <a:off x="-1" y="-1"/>
                <a:ext cx="457201" cy="457201"/>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6" name="Oval 12"/>
              <p:cNvSpPr/>
              <p:nvPr/>
            </p:nvSpPr>
            <p:spPr>
              <a:xfrm>
                <a:off x="228600" y="121443"/>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7" name="Oval 13"/>
              <p:cNvSpPr/>
              <p:nvPr/>
            </p:nvSpPr>
            <p:spPr>
              <a:xfrm>
                <a:off x="71437" y="57150"/>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8" name="Oval 14"/>
              <p:cNvSpPr/>
              <p:nvPr/>
            </p:nvSpPr>
            <p:spPr>
              <a:xfrm>
                <a:off x="71437" y="185737"/>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9" name="Oval 15"/>
              <p:cNvSpPr/>
              <p:nvPr/>
            </p:nvSpPr>
            <p:spPr>
              <a:xfrm>
                <a:off x="178593" y="228600"/>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0" name="Oval 16"/>
              <p:cNvSpPr/>
              <p:nvPr/>
            </p:nvSpPr>
            <p:spPr>
              <a:xfrm>
                <a:off x="321468" y="214312"/>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1" name="Oval 17"/>
              <p:cNvSpPr/>
              <p:nvPr/>
            </p:nvSpPr>
            <p:spPr>
              <a:xfrm>
                <a:off x="207168" y="321468"/>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2" name="Oval 18"/>
              <p:cNvSpPr/>
              <p:nvPr/>
            </p:nvSpPr>
            <p:spPr>
              <a:xfrm>
                <a:off x="71437" y="300037"/>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3" name="Oval 19"/>
              <p:cNvSpPr/>
              <p:nvPr/>
            </p:nvSpPr>
            <p:spPr>
              <a:xfrm>
                <a:off x="200025" y="7143"/>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46" name="Title Text"/>
          <p:cNvSpPr txBox="1">
            <a:spLocks noGrp="1"/>
          </p:cNvSpPr>
          <p:nvPr>
            <p:ph type="title"/>
          </p:nvPr>
        </p:nvSpPr>
        <p:spPr>
          <a:xfrm>
            <a:off x="1828800" y="2133600"/>
            <a:ext cx="7315200" cy="1600200"/>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1371600" y="4267200"/>
            <a:ext cx="6400800" cy="1752600"/>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725286" y="6248400"/>
            <a:ext cx="266315" cy="29464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752543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xfrm>
            <a:off x="685800" y="1981200"/>
            <a:ext cx="77724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585530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4"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125649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686387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106592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708783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485502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0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188513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657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27" name="Body Level One…"/>
          <p:cNvSpPr txBox="1">
            <a:spLocks noGrp="1"/>
          </p:cNvSpPr>
          <p:nvPr>
            <p:ph type="body" idx="1"/>
          </p:nvPr>
        </p:nvSpPr>
        <p:spPr>
          <a:xfrm>
            <a:off x="685800" y="457200"/>
            <a:ext cx="8240714" cy="5638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92193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972213-67F2-3540-8F3D-CD4609D428FC}" type="slidenum">
              <a:rPr lang="en-US"/>
              <a:pPr>
                <a:defRPr/>
              </a:pPr>
              <a:t>‹#›</a:t>
            </a:fld>
            <a:endParaRPr lang="en-US"/>
          </a:p>
        </p:txBody>
      </p:sp>
    </p:spTree>
    <p:extLst>
      <p:ext uri="{BB962C8B-B14F-4D97-AF65-F5344CB8AC3E}">
        <p14:creationId xmlns:p14="http://schemas.microsoft.com/office/powerpoint/2010/main" val="3289212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sz="half" idx="1"/>
          </p:nvPr>
        </p:nvSpPr>
        <p:spPr>
          <a:xfrm>
            <a:off x="46482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981199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6858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636396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000000"/>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5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15143687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0000"/>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6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90361934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000000"/>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a:ea typeface="Arial"/>
                <a:cs typeface="Arial"/>
                <a:sym typeface="Arial"/>
              </a:defRPr>
            </a:lvl1pPr>
          </a:lstStyle>
          <a:p>
            <a:r>
              <a:t>Title Text</a:t>
            </a:r>
          </a:p>
        </p:txBody>
      </p:sp>
      <p:sp>
        <p:nvSpPr>
          <p:cNvPr id="17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4577843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8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24265060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000000"/>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9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9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19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77689115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000000"/>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200"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29345075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69470360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000000"/>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1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21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91360161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18F8E-32FB-4645-A1A4-72E897F8236D}" type="slidenum">
              <a:rPr lang="en-US"/>
              <a:pPr>
                <a:defRPr/>
              </a:pPr>
              <a:t>‹#›</a:t>
            </a:fld>
            <a:endParaRPr lang="en-US"/>
          </a:p>
        </p:txBody>
      </p:sp>
    </p:spTree>
    <p:extLst>
      <p:ext uri="{BB962C8B-B14F-4D97-AF65-F5344CB8AC3E}">
        <p14:creationId xmlns:p14="http://schemas.microsoft.com/office/powerpoint/2010/main" val="3696360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000000"/>
        </a:solidFill>
        <a:effectLst/>
      </p:bgPr>
    </p:bg>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2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2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7686455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34"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35"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36"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37"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38" name="Title Text"/>
          <p:cNvSpPr txBox="1">
            <a:spLocks noGrp="1"/>
          </p:cNvSpPr>
          <p:nvPr>
            <p:ph type="title"/>
          </p:nvPr>
        </p:nvSpPr>
        <p:spPr>
          <a:xfrm>
            <a:off x="685800" y="2130425"/>
            <a:ext cx="7772400" cy="1470025"/>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903287">
              <a:buSzTx/>
              <a:buNone/>
              <a:defRPr sz="3100">
                <a:latin typeface="Times Roman"/>
                <a:ea typeface="Times Roman"/>
                <a:cs typeface="Times Roman"/>
                <a:sym typeface="Times Roman"/>
              </a:defRPr>
            </a:lvl1pPr>
            <a:lvl2pPr marL="0" indent="457200" algn="ctr" defTabSz="903287">
              <a:buSzTx/>
              <a:buNone/>
              <a:defRPr sz="3100">
                <a:latin typeface="Times Roman"/>
                <a:ea typeface="Times Roman"/>
                <a:cs typeface="Times Roman"/>
                <a:sym typeface="Times Roman"/>
              </a:defRPr>
            </a:lvl2pPr>
            <a:lvl3pPr marL="0" indent="914400" algn="ctr" defTabSz="903287">
              <a:buSzTx/>
              <a:buNone/>
              <a:defRPr sz="3100">
                <a:latin typeface="Times Roman"/>
                <a:ea typeface="Times Roman"/>
                <a:cs typeface="Times Roman"/>
                <a:sym typeface="Times Roman"/>
              </a:defRPr>
            </a:lvl3pPr>
            <a:lvl4pPr marL="0" indent="1371600" algn="ctr" defTabSz="903287">
              <a:buSzTx/>
              <a:buNone/>
              <a:defRPr sz="3100">
                <a:latin typeface="Times Roman"/>
                <a:ea typeface="Times Roman"/>
                <a:cs typeface="Times Roman"/>
                <a:sym typeface="Times Roman"/>
              </a:defRPr>
            </a:lvl4pPr>
            <a:lvl5pPr marL="0" indent="1828800" algn="ctr" defTabSz="903287">
              <a:buSzTx/>
              <a:buNone/>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600237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4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4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4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5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51"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52" name="Body Level One…"/>
          <p:cNvSpPr txBox="1">
            <a:spLocks noGrp="1"/>
          </p:cNvSpPr>
          <p:nvPr>
            <p:ph type="body" idx="1"/>
          </p:nvPr>
        </p:nvSpPr>
        <p:spPr>
          <a:xfrm>
            <a:off x="457200" y="1600200"/>
            <a:ext cx="8229600" cy="4525963"/>
          </a:xfrm>
          <a:prstGeom prst="rect">
            <a:avLst/>
          </a:prstGeom>
        </p:spPr>
        <p:txBody>
          <a:bodyPr>
            <a:normAutofit/>
          </a:bodyPr>
          <a:lstStyle>
            <a:lvl1pPr marL="339725" indent="-339725" defTabSz="903287">
              <a:buClr>
                <a:srgbClr val="000000"/>
              </a:buClr>
              <a:buChar char="•"/>
              <a:defRPr sz="3100">
                <a:latin typeface="Times Roman"/>
                <a:ea typeface="Times Roman"/>
                <a:cs typeface="Times Roman"/>
                <a:sym typeface="Times Roman"/>
              </a:defRPr>
            </a:lvl1pPr>
            <a:lvl2pPr marL="763700" indent="-312850" defTabSz="903287">
              <a:buClr>
                <a:srgbClr val="000000"/>
              </a:buClr>
              <a:defRPr sz="3100">
                <a:latin typeface="Times Roman"/>
                <a:ea typeface="Times Roman"/>
                <a:cs typeface="Times Roman"/>
                <a:sym typeface="Times Roman"/>
              </a:defRPr>
            </a:lvl2pPr>
            <a:lvl3pPr marL="1207121" indent="-303833" defTabSz="903287">
              <a:buClr>
                <a:srgbClr val="000000"/>
              </a:buClr>
              <a:defRPr sz="3100">
                <a:latin typeface="Times Roman"/>
                <a:ea typeface="Times Roman"/>
                <a:cs typeface="Times Roman"/>
                <a:sym typeface="Times Roman"/>
              </a:defRPr>
            </a:lvl3pPr>
            <a:lvl4pPr marL="1703546" indent="-349408" defTabSz="903287">
              <a:buClr>
                <a:srgbClr val="000000"/>
              </a:buClr>
              <a:defRPr sz="3100">
                <a:latin typeface="Times Roman"/>
                <a:ea typeface="Times Roman"/>
                <a:cs typeface="Times Roman"/>
                <a:sym typeface="Times Roman"/>
              </a:defRPr>
            </a:lvl4pPr>
            <a:lvl5pPr marL="2156857" indent="-351870" defTabSz="903287">
              <a:buClr>
                <a:srgbClr val="000000"/>
              </a:buClr>
              <a:buChar char="•"/>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148930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26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6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6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6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64" name="Title Text"/>
          <p:cNvSpPr txBox="1">
            <a:spLocks noGrp="1"/>
          </p:cNvSpPr>
          <p:nvPr>
            <p:ph type="title"/>
          </p:nvPr>
        </p:nvSpPr>
        <p:spPr>
          <a:xfrm>
            <a:off x="722312" y="4406900"/>
            <a:ext cx="7772401" cy="1362075"/>
          </a:xfrm>
          <a:prstGeom prst="rect">
            <a:avLst/>
          </a:prstGeom>
        </p:spPr>
        <p:txBody>
          <a:bodyPr anchor="t"/>
          <a:lstStyle>
            <a:lvl1pPr algn="l" defTabSz="903287">
              <a:defRPr sz="4000" cap="all">
                <a:solidFill>
                  <a:srgbClr val="000000"/>
                </a:solidFill>
                <a:latin typeface="Times Roman"/>
                <a:ea typeface="Times Roman"/>
                <a:cs typeface="Times Roman"/>
                <a:sym typeface="Times Roman"/>
              </a:defRPr>
            </a:lvl1pPr>
          </a:lstStyle>
          <a:p>
            <a:r>
              <a:t>Title Text</a:t>
            </a:r>
          </a:p>
        </p:txBody>
      </p:sp>
      <p:sp>
        <p:nvSpPr>
          <p:cNvPr id="2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903287">
              <a:spcBef>
                <a:spcPts val="400"/>
              </a:spcBef>
              <a:buSzTx/>
              <a:buNone/>
              <a:defRPr sz="2000">
                <a:latin typeface="Times Roman"/>
                <a:ea typeface="Times Roman"/>
                <a:cs typeface="Times Roman"/>
                <a:sym typeface="Times Roman"/>
              </a:defRPr>
            </a:lvl1pPr>
            <a:lvl2pPr marL="0" indent="457200" defTabSz="903287">
              <a:spcBef>
                <a:spcPts val="400"/>
              </a:spcBef>
              <a:buSzTx/>
              <a:buNone/>
              <a:defRPr sz="2000">
                <a:latin typeface="Times Roman"/>
                <a:ea typeface="Times Roman"/>
                <a:cs typeface="Times Roman"/>
                <a:sym typeface="Times Roman"/>
              </a:defRPr>
            </a:lvl2pPr>
            <a:lvl3pPr marL="0" indent="914400" defTabSz="903287">
              <a:spcBef>
                <a:spcPts val="400"/>
              </a:spcBef>
              <a:buSzTx/>
              <a:buNone/>
              <a:defRPr sz="2000">
                <a:latin typeface="Times Roman"/>
                <a:ea typeface="Times Roman"/>
                <a:cs typeface="Times Roman"/>
                <a:sym typeface="Times Roman"/>
              </a:defRPr>
            </a:lvl3pPr>
            <a:lvl4pPr marL="0" indent="1371600" defTabSz="903287">
              <a:spcBef>
                <a:spcPts val="400"/>
              </a:spcBef>
              <a:buSzTx/>
              <a:buNone/>
              <a:defRPr sz="2000">
                <a:latin typeface="Times Roman"/>
                <a:ea typeface="Times Roman"/>
                <a:cs typeface="Times Roman"/>
                <a:sym typeface="Times Roman"/>
              </a:defRPr>
            </a:lvl4pPr>
            <a:lvl5pPr marL="0" indent="1828800" defTabSz="903287">
              <a:spcBef>
                <a:spcPts val="400"/>
              </a:spcBef>
              <a:buSzTx/>
              <a:buNone/>
              <a:defRPr sz="20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452683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27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7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7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7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77"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78" name="Body Level One…"/>
          <p:cNvSpPr txBox="1">
            <a:spLocks noGrp="1"/>
          </p:cNvSpPr>
          <p:nvPr>
            <p:ph type="body" sz="half" idx="1"/>
          </p:nvPr>
        </p:nvSpPr>
        <p:spPr>
          <a:xfrm>
            <a:off x="457200" y="1600200"/>
            <a:ext cx="4038600" cy="4525963"/>
          </a:xfrm>
          <a:prstGeom prst="rect">
            <a:avLst/>
          </a:prstGeom>
        </p:spPr>
        <p:txBody>
          <a:bodyPr>
            <a:normAutofit/>
          </a:bodyPr>
          <a:lstStyle>
            <a:lvl1pPr marL="339725" indent="-339725" defTabSz="903287">
              <a:spcBef>
                <a:spcPts val="600"/>
              </a:spcBef>
              <a:buClr>
                <a:srgbClr val="000000"/>
              </a:buClr>
              <a:buChar char="•"/>
              <a:defRPr sz="2800">
                <a:latin typeface="Times Roman"/>
                <a:ea typeface="Times Roman"/>
                <a:cs typeface="Times Roman"/>
                <a:sym typeface="Times Roman"/>
              </a:defRPr>
            </a:lvl1pPr>
            <a:lvl2pPr marL="780520" indent="-329670" defTabSz="903287">
              <a:spcBef>
                <a:spcPts val="600"/>
              </a:spcBef>
              <a:buClr>
                <a:srgbClr val="000000"/>
              </a:buClr>
              <a:defRPr sz="2800">
                <a:latin typeface="Times Roman"/>
                <a:ea typeface="Times Roman"/>
                <a:cs typeface="Times Roman"/>
                <a:sym typeface="Times Roman"/>
              </a:defRPr>
            </a:lvl2pPr>
            <a:lvl3pPr marL="1218882" indent="-315594" defTabSz="903287">
              <a:spcBef>
                <a:spcPts val="600"/>
              </a:spcBef>
              <a:buClr>
                <a:srgbClr val="000000"/>
              </a:buClr>
              <a:defRPr sz="2800">
                <a:latin typeface="Times Roman"/>
                <a:ea typeface="Times Roman"/>
                <a:cs typeface="Times Roman"/>
                <a:sym typeface="Times Roman"/>
              </a:defRPr>
            </a:lvl3pPr>
            <a:lvl4pPr marL="1704799" indent="-350661" defTabSz="903287">
              <a:spcBef>
                <a:spcPts val="600"/>
              </a:spcBef>
              <a:buClr>
                <a:srgbClr val="000000"/>
              </a:buClr>
              <a:defRPr sz="2800">
                <a:latin typeface="Times Roman"/>
                <a:ea typeface="Times Roman"/>
                <a:cs typeface="Times Roman"/>
                <a:sym typeface="Times Roman"/>
              </a:defRPr>
            </a:lvl4pPr>
            <a:lvl5pPr marL="2158118" indent="-353131" defTabSz="903287">
              <a:spcBef>
                <a:spcPts val="600"/>
              </a:spcBef>
              <a:buClr>
                <a:srgbClr val="000000"/>
              </a:buClr>
              <a:buChar char="•"/>
              <a:defRPr sz="28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258923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286"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87"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88"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89"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90"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defTabSz="903287">
              <a:spcBef>
                <a:spcPts val="500"/>
              </a:spcBef>
              <a:buSzTx/>
              <a:buNone/>
              <a:defRPr sz="2400" b="1">
                <a:latin typeface="Times Roman"/>
                <a:ea typeface="Times Roman"/>
                <a:cs typeface="Times Roman"/>
                <a:sym typeface="Times Roman"/>
              </a:defRPr>
            </a:lvl1pPr>
            <a:lvl2pPr marL="0" indent="457200" defTabSz="903287">
              <a:spcBef>
                <a:spcPts val="500"/>
              </a:spcBef>
              <a:buSzTx/>
              <a:buNone/>
              <a:defRPr sz="2400" b="1">
                <a:latin typeface="Times Roman"/>
                <a:ea typeface="Times Roman"/>
                <a:cs typeface="Times Roman"/>
                <a:sym typeface="Times Roman"/>
              </a:defRPr>
            </a:lvl2pPr>
            <a:lvl3pPr marL="0" indent="914400" defTabSz="903287">
              <a:spcBef>
                <a:spcPts val="500"/>
              </a:spcBef>
              <a:buSzTx/>
              <a:buNone/>
              <a:defRPr sz="2400" b="1">
                <a:latin typeface="Times Roman"/>
                <a:ea typeface="Times Roman"/>
                <a:cs typeface="Times Roman"/>
                <a:sym typeface="Times Roman"/>
              </a:defRPr>
            </a:lvl3pPr>
            <a:lvl4pPr marL="0" indent="1371600" defTabSz="903287">
              <a:spcBef>
                <a:spcPts val="500"/>
              </a:spcBef>
              <a:buSzTx/>
              <a:buNone/>
              <a:defRPr sz="2400" b="1">
                <a:latin typeface="Times Roman"/>
                <a:ea typeface="Times Roman"/>
                <a:cs typeface="Times Roman"/>
                <a:sym typeface="Times Roman"/>
              </a:defRPr>
            </a:lvl4pPr>
            <a:lvl5pPr marL="0" indent="1828800" defTabSz="903287">
              <a:spcBef>
                <a:spcPts val="500"/>
              </a:spcBef>
              <a:buSzTx/>
              <a:buNone/>
              <a:defRPr sz="2400" b="1">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defTabSz="903287" rtl="0">
              <a:spcBef>
                <a:spcPts val="500"/>
              </a:spcBef>
              <a:buSzTx/>
              <a:buNone/>
              <a:defRPr sz="2400" b="1">
                <a:latin typeface="Times Roman"/>
                <a:ea typeface="Times Roman"/>
                <a:cs typeface="Times Roman"/>
                <a:sym typeface="Times Roman"/>
              </a:defRPr>
            </a:pPr>
            <a:endParaRPr/>
          </a:p>
        </p:txBody>
      </p:sp>
      <p:sp>
        <p:nvSpPr>
          <p:cNvPr id="2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888098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0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0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0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0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04"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30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569608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12"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13" name="Text Box 1027"/>
          <p:cNvSpPr txBox="1"/>
          <p:nvPr/>
        </p:nvSpPr>
        <p:spPr>
          <a:xfrm>
            <a:off x="797555" y="6568016"/>
            <a:ext cx="802015"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14" name="Rectangle 1028"/>
          <p:cNvSpPr txBox="1"/>
          <p:nvPr/>
        </p:nvSpPr>
        <p:spPr>
          <a:xfrm>
            <a:off x="7976293" y="6525665"/>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15" name="Rectangle 1029"/>
          <p:cNvSpPr txBox="1"/>
          <p:nvPr/>
        </p:nvSpPr>
        <p:spPr>
          <a:xfrm>
            <a:off x="507550" y="106362"/>
            <a:ext cx="3969650"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599261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2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2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2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2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27" name="Title Text"/>
          <p:cNvSpPr txBox="1">
            <a:spLocks noGrp="1"/>
          </p:cNvSpPr>
          <p:nvPr>
            <p:ph type="title"/>
          </p:nvPr>
        </p:nvSpPr>
        <p:spPr>
          <a:xfrm>
            <a:off x="457200" y="273050"/>
            <a:ext cx="3008314" cy="1162050"/>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28" name="Body Level One…"/>
          <p:cNvSpPr txBox="1">
            <a:spLocks noGrp="1"/>
          </p:cNvSpPr>
          <p:nvPr>
            <p:ph type="body" idx="1"/>
          </p:nvPr>
        </p:nvSpPr>
        <p:spPr>
          <a:xfrm>
            <a:off x="3575050" y="273050"/>
            <a:ext cx="5111750" cy="5853113"/>
          </a:xfrm>
          <a:prstGeom prst="rect">
            <a:avLst/>
          </a:prstGeom>
        </p:spPr>
        <p:txBody>
          <a:bodyPr>
            <a:normAutofit/>
          </a:bodyPr>
          <a:lstStyle>
            <a:lvl1pPr marL="339725" indent="-339725" defTabSz="903287">
              <a:buClr>
                <a:srgbClr val="000000"/>
              </a:buClr>
              <a:buChar char="•"/>
              <a:defRPr>
                <a:latin typeface="Times Roman"/>
                <a:ea typeface="Times Roman"/>
                <a:cs typeface="Times Roman"/>
                <a:sym typeface="Times Roman"/>
              </a:defRPr>
            </a:lvl1pPr>
            <a:lvl2pPr marL="773792" indent="-322942" defTabSz="903287">
              <a:buClr>
                <a:srgbClr val="000000"/>
              </a:buClr>
              <a:defRPr>
                <a:latin typeface="Times Roman"/>
                <a:ea typeface="Times Roman"/>
                <a:cs typeface="Times Roman"/>
                <a:sym typeface="Times Roman"/>
              </a:defRPr>
            </a:lvl2pPr>
            <a:lvl3pPr marL="1203854" indent="-300566" defTabSz="903287">
              <a:buClr>
                <a:srgbClr val="000000"/>
              </a:buClr>
              <a:defRPr>
                <a:latin typeface="Times Roman"/>
                <a:ea typeface="Times Roman"/>
                <a:cs typeface="Times Roman"/>
                <a:sym typeface="Times Roman"/>
              </a:defRPr>
            </a:lvl3pPr>
            <a:lvl4pPr marL="1714818" indent="-360680" defTabSz="903287">
              <a:buClr>
                <a:srgbClr val="000000"/>
              </a:buClr>
              <a:defRPr>
                <a:latin typeface="Times Roman"/>
                <a:ea typeface="Times Roman"/>
                <a:cs typeface="Times Roman"/>
                <a:sym typeface="Times Roman"/>
              </a:defRPr>
            </a:lvl4pPr>
            <a:lvl5pPr marL="2168207" indent="-363220" defTabSz="903287">
              <a:buClr>
                <a:srgbClr val="000000"/>
              </a:buClr>
              <a:buChar char="•"/>
              <a:defRPr>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defTabSz="903287" rtl="0">
              <a:spcBef>
                <a:spcPts val="300"/>
              </a:spcBef>
              <a:buSzTx/>
              <a:buNone/>
              <a:defRPr sz="1400">
                <a:latin typeface="Times Roman"/>
                <a:ea typeface="Times Roman"/>
                <a:cs typeface="Times Roman"/>
                <a:sym typeface="Times Roman"/>
              </a:defRPr>
            </a:pPr>
            <a:endParaRPr/>
          </a:p>
        </p:txBody>
      </p:sp>
      <p:sp>
        <p:nvSpPr>
          <p:cNvPr id="33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197136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3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3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3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4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41" name="Title Text"/>
          <p:cNvSpPr txBox="1">
            <a:spLocks noGrp="1"/>
          </p:cNvSpPr>
          <p:nvPr>
            <p:ph type="title"/>
          </p:nvPr>
        </p:nvSpPr>
        <p:spPr>
          <a:xfrm>
            <a:off x="1792288" y="4800600"/>
            <a:ext cx="5486401" cy="566738"/>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4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4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defTabSz="903287">
              <a:spcBef>
                <a:spcPts val="300"/>
              </a:spcBef>
              <a:buSzTx/>
              <a:buNone/>
              <a:defRPr sz="1400">
                <a:latin typeface="Times Roman"/>
                <a:ea typeface="Times Roman"/>
                <a:cs typeface="Times Roman"/>
                <a:sym typeface="Times Roman"/>
              </a:defRPr>
            </a:lvl1pPr>
            <a:lvl2pPr marL="0" indent="457200" defTabSz="903287">
              <a:spcBef>
                <a:spcPts val="300"/>
              </a:spcBef>
              <a:buSzTx/>
              <a:buNone/>
              <a:defRPr sz="1400">
                <a:latin typeface="Times Roman"/>
                <a:ea typeface="Times Roman"/>
                <a:cs typeface="Times Roman"/>
                <a:sym typeface="Times Roman"/>
              </a:defRPr>
            </a:lvl2pPr>
            <a:lvl3pPr marL="0" indent="914400" defTabSz="903287">
              <a:spcBef>
                <a:spcPts val="300"/>
              </a:spcBef>
              <a:buSzTx/>
              <a:buNone/>
              <a:defRPr sz="1400">
                <a:latin typeface="Times Roman"/>
                <a:ea typeface="Times Roman"/>
                <a:cs typeface="Times Roman"/>
                <a:sym typeface="Times Roman"/>
              </a:defRPr>
            </a:lvl3pPr>
            <a:lvl4pPr marL="0" indent="1371600" defTabSz="903287">
              <a:spcBef>
                <a:spcPts val="300"/>
              </a:spcBef>
              <a:buSzTx/>
              <a:buNone/>
              <a:defRPr sz="1400">
                <a:latin typeface="Times Roman"/>
                <a:ea typeface="Times Roman"/>
                <a:cs typeface="Times Roman"/>
                <a:sym typeface="Times Roman"/>
              </a:defRPr>
            </a:lvl4pPr>
            <a:lvl5pPr marL="0" indent="1828800" defTabSz="903287">
              <a:spcBef>
                <a:spcPts val="300"/>
              </a:spcBef>
              <a:buSzTx/>
              <a:buNone/>
              <a:defRPr sz="14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44"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9756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9A6B4-0A7F-0940-97AF-CD2C60A5E4B9}" type="slidenum">
              <a:rPr lang="en-US"/>
              <a:pPr>
                <a:defRPr/>
              </a:pPr>
              <a:t>‹#›</a:t>
            </a:fld>
            <a:endParaRPr lang="en-US"/>
          </a:p>
        </p:txBody>
      </p:sp>
    </p:spTree>
    <p:extLst>
      <p:ext uri="{BB962C8B-B14F-4D97-AF65-F5344CB8AC3E}">
        <p14:creationId xmlns:p14="http://schemas.microsoft.com/office/powerpoint/2010/main" val="3116513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3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685800" y="22860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52" name="Body Level One…"/>
          <p:cNvSpPr txBox="1">
            <a:spLocks noGrp="1"/>
          </p:cNvSpPr>
          <p:nvPr>
            <p:ph type="body" sz="quarter" idx="1"/>
          </p:nvPr>
        </p:nvSpPr>
        <p:spPr>
          <a:xfrm>
            <a:off x="1371600" y="3886200"/>
            <a:ext cx="6400800" cy="1752600"/>
          </a:xfrm>
          <a:prstGeom prst="rect">
            <a:avLst/>
          </a:prstGeom>
          <a:effectLst>
            <a:outerShdw blurRad="38100" dist="38099"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algn="ctr">
              <a:buChar char="•"/>
              <a:defRPr>
                <a:solidFill>
                  <a:srgbClr val="FFFF66"/>
                </a:solidFill>
                <a:latin typeface="Trebuchet MS"/>
                <a:ea typeface="Trebuchet MS"/>
                <a:cs typeface="Trebuchet MS"/>
                <a:sym typeface="Trebuchet MS"/>
              </a:defRPr>
            </a:lvl2pPr>
            <a:lvl3pPr algn="ctr">
              <a:defRPr>
                <a:solidFill>
                  <a:srgbClr val="FFFF66"/>
                </a:solidFill>
                <a:latin typeface="Trebuchet MS"/>
                <a:ea typeface="Trebuchet MS"/>
                <a:cs typeface="Trebuchet MS"/>
                <a:sym typeface="Trebuchet MS"/>
              </a:defRPr>
            </a:lvl3pPr>
            <a:lvl4pPr algn="ctr">
              <a:buChar char="•"/>
              <a:defRPr>
                <a:solidFill>
                  <a:srgbClr val="FFFF66"/>
                </a:solidFill>
                <a:latin typeface="Trebuchet MS"/>
                <a:ea typeface="Trebuchet MS"/>
                <a:cs typeface="Trebuchet MS"/>
                <a:sym typeface="Trebuchet MS"/>
              </a:defRPr>
            </a:lvl4pPr>
            <a:lvl5pPr algn="ctr">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47494718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61" name="Body Level One…"/>
          <p:cNvSpPr txBox="1">
            <a:spLocks noGrp="1"/>
          </p:cNvSpPr>
          <p:nvPr>
            <p:ph type="body" idx="1"/>
          </p:nvPr>
        </p:nvSpPr>
        <p:spPr>
          <a:xfrm>
            <a:off x="685800" y="1981200"/>
            <a:ext cx="7772400" cy="4114800"/>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62"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97423976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722312" y="4406900"/>
            <a:ext cx="7772401" cy="1362075"/>
          </a:xfrm>
          <a:prstGeom prst="rect">
            <a:avLst/>
          </a:prstGeom>
          <a:effectLst>
            <a:outerShdw blurRad="38100" dist="38099" dir="2700000" rotWithShape="0">
              <a:srgbClr val="808080"/>
            </a:outerShdw>
          </a:effectLst>
        </p:spPr>
        <p:txBody>
          <a:bodyPr anchor="t"/>
          <a:lstStyle>
            <a:lvl1pPr algn="l">
              <a:defRPr sz="4000" cap="all">
                <a:solidFill>
                  <a:srgbClr val="FFFF66"/>
                </a:solidFill>
                <a:latin typeface="Trebuchet MS"/>
                <a:ea typeface="Trebuchet MS"/>
                <a:cs typeface="Trebuchet MS"/>
                <a:sym typeface="Trebuchet MS"/>
              </a:defRPr>
            </a:lvl1pPr>
          </a:lstStyle>
          <a:p>
            <a:r>
              <a:t>Title Text</a:t>
            </a:r>
          </a:p>
        </p:txBody>
      </p:sp>
      <p:sp>
        <p:nvSpPr>
          <p:cNvPr id="370" name="Body Level One…"/>
          <p:cNvSpPr txBox="1">
            <a:spLocks noGrp="1"/>
          </p:cNvSpPr>
          <p:nvPr>
            <p:ph type="body" sz="quarter" idx="1"/>
          </p:nvPr>
        </p:nvSpPr>
        <p:spPr>
          <a:xfrm>
            <a:off x="722312" y="2906713"/>
            <a:ext cx="7772401" cy="1500188"/>
          </a:xfrm>
          <a:prstGeom prst="rect">
            <a:avLst/>
          </a:prstGeom>
          <a:effectLst>
            <a:outerShdw blurRad="38100" dist="38099"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058757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79" name="Body Level One…"/>
          <p:cNvSpPr txBox="1">
            <a:spLocks noGrp="1"/>
          </p:cNvSpPr>
          <p:nvPr>
            <p:ph type="body" sz="half" idx="1"/>
          </p:nvPr>
        </p:nvSpPr>
        <p:spPr>
          <a:xfrm>
            <a:off x="685800" y="1981200"/>
            <a:ext cx="3810000" cy="4114800"/>
          </a:xfrm>
          <a:prstGeom prst="rect">
            <a:avLst/>
          </a:prstGeom>
          <a:effectLst>
            <a:outerShdw blurRad="38100" dist="38099"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272535204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3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7" name="Title Text"/>
          <p:cNvSpPr txBox="1">
            <a:spLocks noGrp="1"/>
          </p:cNvSpPr>
          <p:nvPr>
            <p:ph type="title"/>
          </p:nvPr>
        </p:nvSpPr>
        <p:spPr>
          <a:xfrm>
            <a:off x="457200" y="274638"/>
            <a:ext cx="8229600" cy="1143001"/>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88" name="Body Level One…"/>
          <p:cNvSpPr txBox="1">
            <a:spLocks noGrp="1"/>
          </p:cNvSpPr>
          <p:nvPr>
            <p:ph type="body" sz="quarter" idx="1"/>
          </p:nvPr>
        </p:nvSpPr>
        <p:spPr>
          <a:xfrm>
            <a:off x="457200" y="1535112"/>
            <a:ext cx="4040188" cy="639763"/>
          </a:xfrm>
          <a:prstGeom prst="rect">
            <a:avLst/>
          </a:prstGeom>
          <a:effectLst>
            <a:outerShdw blurRad="38100" dist="38099"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9" name="Text Placeholder 4"/>
          <p:cNvSpPr>
            <a:spLocks noGrp="1"/>
          </p:cNvSpPr>
          <p:nvPr>
            <p:ph type="body" sz="quarter" idx="21"/>
          </p:nvPr>
        </p:nvSpPr>
        <p:spPr>
          <a:xfrm>
            <a:off x="4645025" y="1535112"/>
            <a:ext cx="4041775" cy="639763"/>
          </a:xfrm>
          <a:prstGeom prst="rect">
            <a:avLst/>
          </a:prstGeom>
          <a:effectLst>
            <a:outerShdw blurRad="38100" dist="38099" dir="2700000" rotWithShape="0">
              <a:srgbClr val="808080"/>
            </a:outerShdw>
          </a:effectLst>
        </p:spPr>
        <p:txBody>
          <a:bodyPr anchor="b">
            <a:normAutofit/>
          </a:bodyPr>
          <a:lstStyle/>
          <a:p>
            <a:pPr marL="0" indent="0" rtl="0">
              <a:spcBef>
                <a:spcPts val="500"/>
              </a:spcBef>
              <a:buSzTx/>
              <a:buNone/>
              <a:defRPr sz="2400" b="1">
                <a:solidFill>
                  <a:srgbClr val="FFFF66"/>
                </a:solidFill>
                <a:latin typeface="Trebuchet MS"/>
                <a:ea typeface="Trebuchet MS"/>
                <a:cs typeface="Trebuchet MS"/>
                <a:sym typeface="Trebuchet MS"/>
              </a:defRPr>
            </a:pPr>
            <a:endParaRPr/>
          </a:p>
        </p:txBody>
      </p:sp>
      <p:sp>
        <p:nvSpPr>
          <p:cNvPr id="39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06367371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3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98"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82223107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32790254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457200" y="273050"/>
            <a:ext cx="3008314" cy="1162050"/>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13" name="Body Level One…"/>
          <p:cNvSpPr txBox="1">
            <a:spLocks noGrp="1"/>
          </p:cNvSpPr>
          <p:nvPr>
            <p:ph type="body" idx="1"/>
          </p:nvPr>
        </p:nvSpPr>
        <p:spPr>
          <a:xfrm>
            <a:off x="3575050" y="273050"/>
            <a:ext cx="5111750" cy="5853113"/>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14" name="Text Placeholder 3"/>
          <p:cNvSpPr>
            <a:spLocks noGrp="1"/>
          </p:cNvSpPr>
          <p:nvPr>
            <p:ph type="body" sz="half" idx="21"/>
          </p:nvPr>
        </p:nvSpPr>
        <p:spPr>
          <a:xfrm>
            <a:off x="457199" y="1435100"/>
            <a:ext cx="3008315" cy="4691063"/>
          </a:xfrm>
          <a:prstGeom prst="rect">
            <a:avLst/>
          </a:prstGeom>
          <a:effectLst>
            <a:outerShdw blurRad="38100" dist="38099" dir="2700000" rotWithShape="0">
              <a:srgbClr val="808080"/>
            </a:outerShdw>
          </a:effectLst>
        </p:spPr>
        <p:txBody>
          <a:bodyPr>
            <a:normAutofit/>
          </a:bodyPr>
          <a:lstStyle/>
          <a:p>
            <a:pPr marL="0" indent="0" rtl="0">
              <a:spcBef>
                <a:spcPts val="300"/>
              </a:spcBef>
              <a:buSzTx/>
              <a:buNone/>
              <a:defRPr sz="1400">
                <a:solidFill>
                  <a:srgbClr val="FFFF66"/>
                </a:solidFill>
                <a:latin typeface="Trebuchet MS"/>
                <a:ea typeface="Trebuchet MS"/>
                <a:cs typeface="Trebuchet MS"/>
                <a:sym typeface="Trebuchet MS"/>
              </a:defRPr>
            </a:pPr>
            <a:endParaRPr/>
          </a:p>
        </p:txBody>
      </p:sp>
      <p:sp>
        <p:nvSpPr>
          <p:cNvPr id="41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213766127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1792288" y="4800600"/>
            <a:ext cx="5486401" cy="566738"/>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23" name="Picture Placeholder 2"/>
          <p:cNvSpPr>
            <a:spLocks noGrp="1"/>
          </p:cNvSpPr>
          <p:nvPr>
            <p:ph type="pic" sz="half" idx="21"/>
          </p:nvPr>
        </p:nvSpPr>
        <p:spPr>
          <a:xfrm>
            <a:off x="1792288" y="612775"/>
            <a:ext cx="5486401" cy="4114800"/>
          </a:xfrm>
          <a:prstGeom prst="rect">
            <a:avLst/>
          </a:prstGeom>
          <a:effectLst>
            <a:outerShdw blurRad="38100" dist="38099" dir="2700000" rotWithShape="0">
              <a:srgbClr val="808080"/>
            </a:outerShdw>
          </a:effectLst>
        </p:spPr>
        <p:txBody>
          <a:bodyPr lIns="91439" rIns="91439"/>
          <a:lstStyle/>
          <a:p>
            <a:endParaRPr/>
          </a:p>
        </p:txBody>
      </p:sp>
      <p:sp>
        <p:nvSpPr>
          <p:cNvPr id="424" name="Body Level One…"/>
          <p:cNvSpPr txBox="1">
            <a:spLocks noGrp="1"/>
          </p:cNvSpPr>
          <p:nvPr>
            <p:ph type="body" sz="quarter" idx="1"/>
          </p:nvPr>
        </p:nvSpPr>
        <p:spPr>
          <a:xfrm>
            <a:off x="1792288" y="5367337"/>
            <a:ext cx="5486401" cy="804863"/>
          </a:xfrm>
          <a:prstGeom prst="rect">
            <a:avLst/>
          </a:prstGeom>
          <a:effectLst>
            <a:outerShdw blurRad="38100" dist="38099"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74776882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000000"/>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685800" y="2130425"/>
            <a:ext cx="7772400" cy="1470025"/>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3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defRPr>
            </a:lvl1pPr>
            <a:lvl2pPr marL="0" indent="457200" algn="ctr">
              <a:buSzTx/>
              <a:buNone/>
              <a:defRPr>
                <a:solidFill>
                  <a:schemeClr val="accent3">
                    <a:lumOff val="44000"/>
                  </a:schemeClr>
                </a:solidFill>
              </a:defRPr>
            </a:lvl2pPr>
            <a:lvl3pPr marL="0" indent="914400" algn="ctr">
              <a:buSzTx/>
              <a:buNone/>
              <a:defRPr>
                <a:solidFill>
                  <a:schemeClr val="accent3">
                    <a:lumOff val="44000"/>
                  </a:schemeClr>
                </a:solidFill>
              </a:defRPr>
            </a:lvl3pPr>
            <a:lvl4pPr marL="0" indent="1371600" algn="ctr">
              <a:buSzTx/>
              <a:buNone/>
              <a:defRPr>
                <a:solidFill>
                  <a:schemeClr val="accent3">
                    <a:lumOff val="44000"/>
                  </a:schemeClr>
                </a:solidFill>
              </a:defRPr>
            </a:lvl4pPr>
            <a:lvl5pPr marL="0" indent="1828800" algn="ctr">
              <a:buSzTx/>
              <a:buNone/>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3723229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D0F69-4694-844C-92AB-2C578F2E5116}" type="slidenum">
              <a:rPr lang="en-US"/>
              <a:pPr>
                <a:defRPr/>
              </a:pPr>
              <a:t>‹#›</a:t>
            </a:fld>
            <a:endParaRPr lang="en-US"/>
          </a:p>
        </p:txBody>
      </p:sp>
    </p:spTree>
    <p:extLst>
      <p:ext uri="{BB962C8B-B14F-4D97-AF65-F5344CB8AC3E}">
        <p14:creationId xmlns:p14="http://schemas.microsoft.com/office/powerpoint/2010/main" val="15990797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000000"/>
        </a:soli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4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60824707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rgbClr val="000000"/>
        </a:solidFill>
        <a:effectLst/>
      </p:bgPr>
    </p:bg>
    <p:spTree>
      <p:nvGrpSpPr>
        <p:cNvPr id="1" name=""/>
        <p:cNvGrpSpPr/>
        <p:nvPr/>
      </p:nvGrpSpPr>
      <p:grpSpPr>
        <a:xfrm>
          <a:off x="0" y="0"/>
          <a:ext cx="0" cy="0"/>
          <a:chOff x="0" y="0"/>
          <a:chExt cx="0" cy="0"/>
        </a:xfrm>
      </p:grpSpPr>
      <p:sp>
        <p:nvSpPr>
          <p:cNvPr id="450"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chemeClr val="accent3">
                    <a:lumOff val="44000"/>
                  </a:schemeClr>
                </a:solidFill>
                <a:latin typeface="Arial"/>
                <a:ea typeface="Arial"/>
                <a:cs typeface="Arial"/>
                <a:sym typeface="Arial"/>
              </a:defRPr>
            </a:lvl1pPr>
          </a:lstStyle>
          <a:p>
            <a:r>
              <a:t>Title Text</a:t>
            </a:r>
          </a:p>
        </p:txBody>
      </p:sp>
      <p:sp>
        <p:nvSpPr>
          <p:cNvPr id="45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33803727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4_Two Content">
    <p:bg>
      <p:bgPr>
        <a:solidFill>
          <a:srgbClr val="000000"/>
        </a:solidFill>
        <a:effectLst/>
      </p:bgPr>
    </p:bg>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8740143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4_Comparison">
    <p:bg>
      <p:bgPr>
        <a:solidFill>
          <a:srgbClr val="000000"/>
        </a:solidFill>
        <a:effectLst/>
      </p:bgPr>
    </p:bg>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457200" y="274638"/>
            <a:ext cx="8229600" cy="1143001"/>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7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defRPr>
            </a:pPr>
            <a:endParaRPr/>
          </a:p>
        </p:txBody>
      </p:sp>
      <p:sp>
        <p:nvSpPr>
          <p:cNvPr id="47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1916511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4_Title Only">
    <p:bg>
      <p:bgPr>
        <a:solidFill>
          <a:srgbClr val="000000"/>
        </a:solidFill>
        <a:effectLst/>
      </p:bgPr>
    </p:bg>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79"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68658536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4_Blank">
    <p:bg>
      <p:bgPr>
        <a:solidFill>
          <a:srgbClr val="000000"/>
        </a:solidFill>
        <a:effectLst/>
      </p:bgPr>
    </p:bg>
    <p:spTree>
      <p:nvGrpSpPr>
        <p:cNvPr id="1" name=""/>
        <p:cNvGrpSpPr/>
        <p:nvPr/>
      </p:nvGrpSpPr>
      <p:grpSpPr>
        <a:xfrm>
          <a:off x="0" y="0"/>
          <a:ext cx="0" cy="0"/>
          <a:chOff x="0" y="0"/>
          <a:chExt cx="0" cy="0"/>
        </a:xfrm>
      </p:grpSpPr>
      <p:sp>
        <p:nvSpPr>
          <p:cNvPr id="48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54600187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4_Content with Caption">
    <p:bg>
      <p:bgPr>
        <a:solidFill>
          <a:srgbClr val="000000"/>
        </a:solidFill>
        <a:effectLst/>
      </p:bgPr>
    </p:bg>
    <p:spTree>
      <p:nvGrpSpPr>
        <p:cNvPr id="1" name=""/>
        <p:cNvGrpSpPr/>
        <p:nvPr/>
      </p:nvGrpSpPr>
      <p:grpSpPr>
        <a:xfrm>
          <a:off x="0" y="0"/>
          <a:ext cx="0" cy="0"/>
          <a:chOff x="0" y="0"/>
          <a:chExt cx="0" cy="0"/>
        </a:xfrm>
      </p:grpSpPr>
      <p:sp>
        <p:nvSpPr>
          <p:cNvPr id="493" name="Title Text"/>
          <p:cNvSpPr txBox="1">
            <a:spLocks noGrp="1"/>
          </p:cNvSpPr>
          <p:nvPr>
            <p:ph type="title"/>
          </p:nvPr>
        </p:nvSpPr>
        <p:spPr>
          <a:xfrm>
            <a:off x="457200" y="273050"/>
            <a:ext cx="3008314" cy="1162050"/>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9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defRPr>
            </a:pPr>
            <a:endParaRPr/>
          </a:p>
        </p:txBody>
      </p:sp>
      <p:sp>
        <p:nvSpPr>
          <p:cNvPr id="49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224138956"/>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4_Picture with Caption">
    <p:bg>
      <p:bgPr>
        <a:solidFill>
          <a:srgbClr val="000000"/>
        </a:solid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792288" y="4800600"/>
            <a:ext cx="5486401" cy="566738"/>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50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13760206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513"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1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88012452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2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2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61366568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FE711-4D25-2944-AFF3-2C984649DC0B}" type="slidenum">
              <a:rPr lang="en-US"/>
              <a:pPr>
                <a:defRPr/>
              </a:pPr>
              <a:t>‹#›</a:t>
            </a:fld>
            <a:endParaRPr lang="en-US"/>
          </a:p>
        </p:txBody>
      </p:sp>
    </p:spTree>
    <p:extLst>
      <p:ext uri="{BB962C8B-B14F-4D97-AF65-F5344CB8AC3E}">
        <p14:creationId xmlns:p14="http://schemas.microsoft.com/office/powerpoint/2010/main" val="1669283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32"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latin typeface="Calibri"/>
                <a:ea typeface="Calibri"/>
                <a:cs typeface="Calibri"/>
                <a:sym typeface="Calibri"/>
              </a:defRPr>
            </a:lvl1pPr>
            <a:lvl2pPr marL="0" indent="457200" algn="ctr">
              <a:lnSpc>
                <a:spcPct val="90000"/>
              </a:lnSpc>
              <a:spcBef>
                <a:spcPts val="1000"/>
              </a:spcBef>
              <a:buSzTx/>
              <a:buNone/>
              <a:defRPr sz="2400">
                <a:latin typeface="Calibri"/>
                <a:ea typeface="Calibri"/>
                <a:cs typeface="Calibri"/>
                <a:sym typeface="Calibri"/>
              </a:defRPr>
            </a:lvl2pPr>
            <a:lvl3pPr marL="0" indent="914400" algn="ctr">
              <a:lnSpc>
                <a:spcPct val="90000"/>
              </a:lnSpc>
              <a:spcBef>
                <a:spcPts val="1000"/>
              </a:spcBef>
              <a:buSzTx/>
              <a:buNone/>
              <a:defRPr sz="2400">
                <a:latin typeface="Calibri"/>
                <a:ea typeface="Calibri"/>
                <a:cs typeface="Calibri"/>
                <a:sym typeface="Calibri"/>
              </a:defRPr>
            </a:lvl3pPr>
            <a:lvl4pPr marL="0" indent="1371600" algn="ctr">
              <a:lnSpc>
                <a:spcPct val="90000"/>
              </a:lnSpc>
              <a:spcBef>
                <a:spcPts val="1000"/>
              </a:spcBef>
              <a:buSzTx/>
              <a:buNone/>
              <a:defRPr sz="2400">
                <a:latin typeface="Calibri"/>
                <a:ea typeface="Calibri"/>
                <a:cs typeface="Calibri"/>
                <a:sym typeface="Calibri"/>
              </a:defRPr>
            </a:lvl4pPr>
            <a:lvl5pPr marL="0" indent="1828800" algn="ctr">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0065704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540"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41"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2"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32860436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5_Section Header">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5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latin typeface="Calibri"/>
                <a:ea typeface="Calibri"/>
                <a:cs typeface="Calibri"/>
                <a:sym typeface="Calibri"/>
              </a:defRPr>
            </a:lvl1pPr>
            <a:lvl2pPr marL="0" indent="457200">
              <a:lnSpc>
                <a:spcPct val="90000"/>
              </a:lnSpc>
              <a:spcBef>
                <a:spcPts val="1000"/>
              </a:spcBef>
              <a:buSzTx/>
              <a:buNone/>
              <a:defRPr sz="2400">
                <a:latin typeface="Calibri"/>
                <a:ea typeface="Calibri"/>
                <a:cs typeface="Calibri"/>
                <a:sym typeface="Calibri"/>
              </a:defRPr>
            </a:lvl2pPr>
            <a:lvl3pPr marL="0" indent="914400">
              <a:lnSpc>
                <a:spcPct val="90000"/>
              </a:lnSpc>
              <a:spcBef>
                <a:spcPts val="1000"/>
              </a:spcBef>
              <a:buSzTx/>
              <a:buNone/>
              <a:defRPr sz="2400">
                <a:latin typeface="Calibri"/>
                <a:ea typeface="Calibri"/>
                <a:cs typeface="Calibri"/>
                <a:sym typeface="Calibri"/>
              </a:defRPr>
            </a:lvl3pPr>
            <a:lvl4pPr marL="0" indent="1371600">
              <a:lnSpc>
                <a:spcPct val="90000"/>
              </a:lnSpc>
              <a:spcBef>
                <a:spcPts val="1000"/>
              </a:spcBef>
              <a:buSzTx/>
              <a:buNone/>
              <a:defRPr sz="2400">
                <a:latin typeface="Calibri"/>
                <a:ea typeface="Calibri"/>
                <a:cs typeface="Calibri"/>
                <a:sym typeface="Calibri"/>
              </a:defRPr>
            </a:lvl4pPr>
            <a:lvl5pPr marL="0" indent="1828800">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1"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38279496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5_Two Content">
    <p:spTree>
      <p:nvGrpSpPr>
        <p:cNvPr id="1" name=""/>
        <p:cNvGrpSpPr/>
        <p:nvPr/>
      </p:nvGrpSpPr>
      <p:grpSpPr>
        <a:xfrm>
          <a:off x="0" y="0"/>
          <a:ext cx="0" cy="0"/>
          <a:chOff x="0" y="0"/>
          <a:chExt cx="0" cy="0"/>
        </a:xfrm>
      </p:grpSpPr>
      <p:sp>
        <p:nvSpPr>
          <p:cNvPr id="5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59"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27031298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5_Comparison">
    <p:spTree>
      <p:nvGrpSpPr>
        <p:cNvPr id="1" name=""/>
        <p:cNvGrpSpPr/>
        <p:nvPr/>
      </p:nvGrpSpPr>
      <p:grpSpPr>
        <a:xfrm>
          <a:off x="0" y="0"/>
          <a:ext cx="0" cy="0"/>
          <a:chOff x="0" y="0"/>
          <a:chExt cx="0" cy="0"/>
        </a:xfrm>
      </p:grpSpPr>
      <p:sp>
        <p:nvSpPr>
          <p:cNvPr id="567"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6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latin typeface="Calibri"/>
                <a:ea typeface="Calibri"/>
                <a:cs typeface="Calibri"/>
                <a:sym typeface="Calibri"/>
              </a:defRPr>
            </a:lvl1pPr>
            <a:lvl2pPr marL="0" indent="457200">
              <a:lnSpc>
                <a:spcPct val="90000"/>
              </a:lnSpc>
              <a:spcBef>
                <a:spcPts val="1000"/>
              </a:spcBef>
              <a:buSzTx/>
              <a:buNone/>
              <a:defRPr sz="2400" b="1">
                <a:latin typeface="Calibri"/>
                <a:ea typeface="Calibri"/>
                <a:cs typeface="Calibri"/>
                <a:sym typeface="Calibri"/>
              </a:defRPr>
            </a:lvl2pPr>
            <a:lvl3pPr marL="0" indent="914400">
              <a:lnSpc>
                <a:spcPct val="90000"/>
              </a:lnSpc>
              <a:spcBef>
                <a:spcPts val="1000"/>
              </a:spcBef>
              <a:buSzTx/>
              <a:buNone/>
              <a:defRPr sz="2400" b="1">
                <a:latin typeface="Calibri"/>
                <a:ea typeface="Calibri"/>
                <a:cs typeface="Calibri"/>
                <a:sym typeface="Calibri"/>
              </a:defRPr>
            </a:lvl3pPr>
            <a:lvl4pPr marL="0" indent="1371600">
              <a:lnSpc>
                <a:spcPct val="90000"/>
              </a:lnSpc>
              <a:spcBef>
                <a:spcPts val="1000"/>
              </a:spcBef>
              <a:buSzTx/>
              <a:buNone/>
              <a:defRPr sz="2400" b="1">
                <a:latin typeface="Calibri"/>
                <a:ea typeface="Calibri"/>
                <a:cs typeface="Calibri"/>
                <a:sym typeface="Calibri"/>
              </a:defRPr>
            </a:lvl4pPr>
            <a:lvl5pPr marL="0" indent="1828800">
              <a:lnSpc>
                <a:spcPct val="90000"/>
              </a:lnSpc>
              <a:spcBef>
                <a:spcPts val="10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latin typeface="Calibri"/>
                <a:ea typeface="Calibri"/>
                <a:cs typeface="Calibri"/>
                <a:sym typeface="Calibri"/>
              </a:defRPr>
            </a:pPr>
            <a:endParaRPr/>
          </a:p>
        </p:txBody>
      </p:sp>
      <p:sp>
        <p:nvSpPr>
          <p:cNvPr id="57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76964598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5_Title Only">
    <p:spTree>
      <p:nvGrpSpPr>
        <p:cNvPr id="1" name=""/>
        <p:cNvGrpSpPr/>
        <p:nvPr/>
      </p:nvGrpSpPr>
      <p:grpSpPr>
        <a:xfrm>
          <a:off x="0" y="0"/>
          <a:ext cx="0" cy="0"/>
          <a:chOff x="0" y="0"/>
          <a:chExt cx="0" cy="0"/>
        </a:xfrm>
      </p:grpSpPr>
      <p:sp>
        <p:nvSpPr>
          <p:cNvPr id="577"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78"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71328063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5_Blank">
    <p:spTree>
      <p:nvGrpSpPr>
        <p:cNvPr id="1" name=""/>
        <p:cNvGrpSpPr/>
        <p:nvPr/>
      </p:nvGrpSpPr>
      <p:grpSpPr>
        <a:xfrm>
          <a:off x="0" y="0"/>
          <a:ext cx="0" cy="0"/>
          <a:chOff x="0" y="0"/>
          <a:chExt cx="0" cy="0"/>
        </a:xfrm>
      </p:grpSpPr>
      <p:sp>
        <p:nvSpPr>
          <p:cNvPr id="585" name="Slide Number"/>
          <p:cNvSpPr txBox="1">
            <a:spLocks noGrp="1"/>
          </p:cNvSpPr>
          <p:nvPr>
            <p:ph type="sldNum" sz="quarter" idx="2"/>
          </p:nvPr>
        </p:nvSpPr>
        <p:spPr>
          <a:xfrm>
            <a:off x="8258810" y="6404293"/>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4679342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5_Content with Caption">
    <p:spTree>
      <p:nvGrpSpPr>
        <p:cNvPr id="1" name=""/>
        <p:cNvGrpSpPr/>
        <p:nvPr/>
      </p:nvGrpSpPr>
      <p:grpSpPr>
        <a:xfrm>
          <a:off x="0" y="0"/>
          <a:ext cx="0" cy="0"/>
          <a:chOff x="0" y="0"/>
          <a:chExt cx="0" cy="0"/>
        </a:xfrm>
      </p:grpSpPr>
      <p:sp>
        <p:nvSpPr>
          <p:cNvPr id="59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593"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latin typeface="Calibri"/>
                <a:ea typeface="Calibri"/>
                <a:cs typeface="Calibri"/>
                <a:sym typeface="Calibri"/>
              </a:defRPr>
            </a:lvl1pPr>
            <a:lvl2pPr marL="718457" indent="-261257">
              <a:lnSpc>
                <a:spcPct val="90000"/>
              </a:lnSpc>
              <a:spcBef>
                <a:spcPts val="1000"/>
              </a:spcBef>
              <a:buFont typeface="Arial"/>
              <a:buChar char="•"/>
              <a:defRPr>
                <a:latin typeface="Calibri"/>
                <a:ea typeface="Calibri"/>
                <a:cs typeface="Calibri"/>
                <a:sym typeface="Calibri"/>
              </a:defRPr>
            </a:lvl2pPr>
            <a:lvl3pPr>
              <a:lnSpc>
                <a:spcPct val="90000"/>
              </a:lnSpc>
              <a:spcBef>
                <a:spcPts val="1000"/>
              </a:spcBef>
              <a:buFont typeface="Arial"/>
              <a:defRPr>
                <a:latin typeface="Calibri"/>
                <a:ea typeface="Calibri"/>
                <a:cs typeface="Calibri"/>
                <a:sym typeface="Calibri"/>
              </a:defRPr>
            </a:lvl3pPr>
            <a:lvl4pPr>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latin typeface="Calibri"/>
                <a:ea typeface="Calibri"/>
                <a:cs typeface="Calibri"/>
                <a:sym typeface="Calibri"/>
              </a:defRPr>
            </a:pPr>
            <a:endParaRPr/>
          </a:p>
        </p:txBody>
      </p:sp>
      <p:sp>
        <p:nvSpPr>
          <p:cNvPr id="59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98482702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5_Picture with Caption">
    <p:spTree>
      <p:nvGrpSpPr>
        <p:cNvPr id="1" name=""/>
        <p:cNvGrpSpPr/>
        <p:nvPr/>
      </p:nvGrpSpPr>
      <p:grpSpPr>
        <a:xfrm>
          <a:off x="0" y="0"/>
          <a:ext cx="0" cy="0"/>
          <a:chOff x="0" y="0"/>
          <a:chExt cx="0" cy="0"/>
        </a:xfrm>
      </p:grpSpPr>
      <p:sp>
        <p:nvSpPr>
          <p:cNvPr id="60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60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0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latin typeface="Calibri"/>
                <a:ea typeface="Calibri"/>
                <a:cs typeface="Calibri"/>
                <a:sym typeface="Calibri"/>
              </a:defRPr>
            </a:lvl1pPr>
            <a:lvl2pPr marL="0" indent="457200">
              <a:lnSpc>
                <a:spcPct val="90000"/>
              </a:lnSpc>
              <a:spcBef>
                <a:spcPts val="1000"/>
              </a:spcBef>
              <a:buSzTx/>
              <a:buNone/>
              <a:defRPr sz="1600">
                <a:latin typeface="Calibri"/>
                <a:ea typeface="Calibri"/>
                <a:cs typeface="Calibri"/>
                <a:sym typeface="Calibri"/>
              </a:defRPr>
            </a:lvl2pPr>
            <a:lvl3pPr marL="0" indent="914400">
              <a:lnSpc>
                <a:spcPct val="90000"/>
              </a:lnSpc>
              <a:spcBef>
                <a:spcPts val="1000"/>
              </a:spcBef>
              <a:buSzTx/>
              <a:buNone/>
              <a:defRPr sz="1600">
                <a:latin typeface="Calibri"/>
                <a:ea typeface="Calibri"/>
                <a:cs typeface="Calibri"/>
                <a:sym typeface="Calibri"/>
              </a:defRPr>
            </a:lvl3pPr>
            <a:lvl4pPr marL="0" indent="1371600">
              <a:lnSpc>
                <a:spcPct val="90000"/>
              </a:lnSpc>
              <a:spcBef>
                <a:spcPts val="1000"/>
              </a:spcBef>
              <a:buSzTx/>
              <a:buNone/>
              <a:defRPr sz="1600">
                <a:latin typeface="Calibri"/>
                <a:ea typeface="Calibri"/>
                <a:cs typeface="Calibri"/>
                <a:sym typeface="Calibri"/>
              </a:defRPr>
            </a:lvl4pPr>
            <a:lvl5pPr marL="0" indent="1828800">
              <a:lnSpc>
                <a:spcPct val="90000"/>
              </a:lnSpc>
              <a:spcBef>
                <a:spcPts val="1000"/>
              </a:spcBef>
              <a:buSzTx/>
              <a:buNone/>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97452125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6_Title Slide">
    <p:bg>
      <p:bgPr>
        <a:solidFill>
          <a:srgbClr val="000000"/>
        </a:solidFill>
        <a:effectLst/>
      </p:bgPr>
    </p:bg>
    <p:spTree>
      <p:nvGrpSpPr>
        <p:cNvPr id="1" name=""/>
        <p:cNvGrpSpPr/>
        <p:nvPr/>
      </p:nvGrpSpPr>
      <p:grpSpPr>
        <a:xfrm>
          <a:off x="0" y="0"/>
          <a:ext cx="0" cy="0"/>
          <a:chOff x="0" y="0"/>
          <a:chExt cx="0" cy="0"/>
        </a:xfrm>
      </p:grpSpPr>
      <p:sp>
        <p:nvSpPr>
          <p:cNvPr id="612"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13"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gn="ctr">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gn="ctr">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gn="ctr">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gn="ctr">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1327272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65.xml"/><Relationship Id="rId21" Type="http://schemas.openxmlformats.org/officeDocument/2006/relationships/slideLayout" Target="../slideLayouts/slideLayout60.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84" Type="http://schemas.openxmlformats.org/officeDocument/2006/relationships/slideLayout" Target="../slideLayouts/slideLayout123.xml"/><Relationship Id="rId89" Type="http://schemas.openxmlformats.org/officeDocument/2006/relationships/slideLayout" Target="../slideLayouts/slideLayout128.xml"/><Relationship Id="rId16" Type="http://schemas.openxmlformats.org/officeDocument/2006/relationships/slideLayout" Target="../slideLayouts/slideLayout55.xml"/><Relationship Id="rId11" Type="http://schemas.openxmlformats.org/officeDocument/2006/relationships/slideLayout" Target="../slideLayouts/slideLayout50.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74" Type="http://schemas.openxmlformats.org/officeDocument/2006/relationships/slideLayout" Target="../slideLayouts/slideLayout113.xml"/><Relationship Id="rId79" Type="http://schemas.openxmlformats.org/officeDocument/2006/relationships/slideLayout" Target="../slideLayouts/slideLayout118.xml"/><Relationship Id="rId5" Type="http://schemas.openxmlformats.org/officeDocument/2006/relationships/slideLayout" Target="../slideLayouts/slideLayout44.xml"/><Relationship Id="rId90" Type="http://schemas.openxmlformats.org/officeDocument/2006/relationships/slideLayout" Target="../slideLayouts/slideLayout129.xml"/><Relationship Id="rId95" Type="http://schemas.openxmlformats.org/officeDocument/2006/relationships/slideLayout" Target="../slideLayouts/slideLayout134.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80" Type="http://schemas.openxmlformats.org/officeDocument/2006/relationships/slideLayout" Target="../slideLayouts/slideLayout119.xml"/><Relationship Id="rId85" Type="http://schemas.openxmlformats.org/officeDocument/2006/relationships/slideLayout" Target="../slideLayouts/slideLayout124.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59" Type="http://schemas.openxmlformats.org/officeDocument/2006/relationships/slideLayout" Target="../slideLayouts/slideLayout98.xml"/><Relationship Id="rId67" Type="http://schemas.openxmlformats.org/officeDocument/2006/relationships/slideLayout" Target="../slideLayouts/slideLayout106.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54" Type="http://schemas.openxmlformats.org/officeDocument/2006/relationships/slideLayout" Target="../slideLayouts/slideLayout93.xml"/><Relationship Id="rId62" Type="http://schemas.openxmlformats.org/officeDocument/2006/relationships/slideLayout" Target="../slideLayouts/slideLayout101.xml"/><Relationship Id="rId70" Type="http://schemas.openxmlformats.org/officeDocument/2006/relationships/slideLayout" Target="../slideLayouts/slideLayout109.xml"/><Relationship Id="rId75" Type="http://schemas.openxmlformats.org/officeDocument/2006/relationships/slideLayout" Target="../slideLayouts/slideLayout114.xml"/><Relationship Id="rId83" Type="http://schemas.openxmlformats.org/officeDocument/2006/relationships/slideLayout" Target="../slideLayouts/slideLayout122.xml"/><Relationship Id="rId88" Type="http://schemas.openxmlformats.org/officeDocument/2006/relationships/slideLayout" Target="../slideLayouts/slideLayout127.xml"/><Relationship Id="rId91" Type="http://schemas.openxmlformats.org/officeDocument/2006/relationships/slideLayout" Target="../slideLayouts/slideLayout130.xml"/><Relationship Id="rId96" Type="http://schemas.openxmlformats.org/officeDocument/2006/relationships/slideLayout" Target="../slideLayouts/slideLayout13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slideLayout" Target="../slideLayouts/slideLayout96.xml"/><Relationship Id="rId10" Type="http://schemas.openxmlformats.org/officeDocument/2006/relationships/slideLayout" Target="../slideLayouts/slideLayout49.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73" Type="http://schemas.openxmlformats.org/officeDocument/2006/relationships/slideLayout" Target="../slideLayouts/slideLayout112.xml"/><Relationship Id="rId78" Type="http://schemas.openxmlformats.org/officeDocument/2006/relationships/slideLayout" Target="../slideLayouts/slideLayout117.xml"/><Relationship Id="rId81" Type="http://schemas.openxmlformats.org/officeDocument/2006/relationships/slideLayout" Target="../slideLayouts/slideLayout120.xml"/><Relationship Id="rId86" Type="http://schemas.openxmlformats.org/officeDocument/2006/relationships/slideLayout" Target="../slideLayouts/slideLayout125.xml"/><Relationship Id="rId94" Type="http://schemas.openxmlformats.org/officeDocument/2006/relationships/slideLayout" Target="../slideLayouts/slideLayout133.xml"/><Relationship Id="rId99" Type="http://schemas.openxmlformats.org/officeDocument/2006/relationships/theme" Target="../theme/theme8.xml"/><Relationship Id="rId101"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9" Type="http://schemas.openxmlformats.org/officeDocument/2006/relationships/slideLayout" Target="../slideLayouts/slideLayout78.xml"/><Relationship Id="rId34" Type="http://schemas.openxmlformats.org/officeDocument/2006/relationships/slideLayout" Target="../slideLayouts/slideLayout73.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6" Type="http://schemas.openxmlformats.org/officeDocument/2006/relationships/slideLayout" Target="../slideLayouts/slideLayout115.xml"/><Relationship Id="rId97" Type="http://schemas.openxmlformats.org/officeDocument/2006/relationships/slideLayout" Target="../slideLayouts/slideLayout136.xml"/><Relationship Id="rId7" Type="http://schemas.openxmlformats.org/officeDocument/2006/relationships/slideLayout" Target="../slideLayouts/slideLayout46.xml"/><Relationship Id="rId71" Type="http://schemas.openxmlformats.org/officeDocument/2006/relationships/slideLayout" Target="../slideLayouts/slideLayout110.xml"/><Relationship Id="rId92" Type="http://schemas.openxmlformats.org/officeDocument/2006/relationships/slideLayout" Target="../slideLayouts/slideLayout131.xml"/><Relationship Id="rId2" Type="http://schemas.openxmlformats.org/officeDocument/2006/relationships/slideLayout" Target="../slideLayouts/slideLayout41.xml"/><Relationship Id="rId29" Type="http://schemas.openxmlformats.org/officeDocument/2006/relationships/slideLayout" Target="../slideLayouts/slideLayout68.xml"/><Relationship Id="rId24" Type="http://schemas.openxmlformats.org/officeDocument/2006/relationships/slideLayout" Target="../slideLayouts/slideLayout63.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66" Type="http://schemas.openxmlformats.org/officeDocument/2006/relationships/slideLayout" Target="../slideLayouts/slideLayout105.xml"/><Relationship Id="rId87" Type="http://schemas.openxmlformats.org/officeDocument/2006/relationships/slideLayout" Target="../slideLayouts/slideLayout126.xml"/><Relationship Id="rId61" Type="http://schemas.openxmlformats.org/officeDocument/2006/relationships/slideLayout" Target="../slideLayouts/slideLayout100.xml"/><Relationship Id="rId82" Type="http://schemas.openxmlformats.org/officeDocument/2006/relationships/slideLayout" Target="../slideLayouts/slideLayout121.xml"/><Relationship Id="rId19" Type="http://schemas.openxmlformats.org/officeDocument/2006/relationships/slideLayout" Target="../slideLayouts/slideLayout58.xml"/><Relationship Id="rId14" Type="http://schemas.openxmlformats.org/officeDocument/2006/relationships/slideLayout" Target="../slideLayouts/slideLayout53.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56" Type="http://schemas.openxmlformats.org/officeDocument/2006/relationships/slideLayout" Target="../slideLayouts/slideLayout95.xml"/><Relationship Id="rId77" Type="http://schemas.openxmlformats.org/officeDocument/2006/relationships/slideLayout" Target="../slideLayouts/slideLayout116.xml"/><Relationship Id="rId100" Type="http://schemas.openxmlformats.org/officeDocument/2006/relationships/image" Target="../media/image2.png"/><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slideLayout" Target="../slideLayouts/slideLayout111.xml"/><Relationship Id="rId93" Type="http://schemas.openxmlformats.org/officeDocument/2006/relationships/slideLayout" Target="../slideLayouts/slideLayout132.xml"/><Relationship Id="rId98" Type="http://schemas.openxmlformats.org/officeDocument/2006/relationships/slideLayout" Target="../slideLayouts/slideLayout137.xml"/><Relationship Id="rId3"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mn-lt"/>
                <a:ea typeface="+mn-ea"/>
                <a:cs typeface="+mn-cs"/>
              </a:defRPr>
            </a:lvl1pPr>
          </a:lstStyle>
          <a:p>
            <a:pPr>
              <a:defRPr/>
            </a:pPr>
            <a:endParaRPr lang="en-US"/>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mn-lt"/>
                <a:ea typeface="+mn-ea"/>
                <a:cs typeface="+mn-cs"/>
              </a:defRPr>
            </a:lvl1pPr>
          </a:lstStyle>
          <a:p>
            <a:pPr>
              <a:defRPr/>
            </a:pPr>
            <a:endParaRPr lang="en-US"/>
          </a:p>
        </p:txBody>
      </p:sp>
      <p:sp>
        <p:nvSpPr>
          <p:cNvPr id="2324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3FE104FC-031F-1C4B-A431-B434268164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81" r:id="rId1"/>
    <p:sldLayoutId id="2147487382" r:id="rId2"/>
    <p:sldLayoutId id="2147487383" r:id="rId3"/>
    <p:sldLayoutId id="2147487384" r:id="rId4"/>
    <p:sldLayoutId id="2147487385" r:id="rId5"/>
    <p:sldLayoutId id="2147487386" r:id="rId6"/>
    <p:sldLayoutId id="2147487387" r:id="rId7"/>
    <p:sldLayoutId id="2147487388" r:id="rId8"/>
    <p:sldLayoutId id="2147487389" r:id="rId9"/>
    <p:sldLayoutId id="2147487390" r:id="rId10"/>
    <p:sldLayoutId id="214748739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a:defRPr/>
            </a:pPr>
            <a:endParaRPr lang="en-US"/>
          </a:p>
        </p:txBody>
      </p:sp>
      <p:sp>
        <p:nvSpPr>
          <p:cNvPr id="410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6F44F5F7-0ED2-FD45-80B0-2DDA99F2ED59}" type="slidenum">
              <a:rPr lang="en-US"/>
              <a:pPr/>
              <a:t>‹#›</a:t>
            </a:fld>
            <a:endParaRPr lang="en-US"/>
          </a:p>
        </p:txBody>
      </p:sp>
      <p:sp>
        <p:nvSpPr>
          <p:cNvPr id="4102"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109" charset="0"/>
              <a:ea typeface="+mn-ea"/>
              <a:cs typeface="+mn-cs"/>
            </a:endParaRPr>
          </a:p>
        </p:txBody>
      </p:sp>
      <p:sp>
        <p:nvSpPr>
          <p:cNvPr id="4103"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latin typeface="Arial" pitchFamily="-109" charset="0"/>
              <a:ea typeface="+mn-ea"/>
              <a:cs typeface="+mn-cs"/>
            </a:endParaRPr>
          </a:p>
        </p:txBody>
      </p:sp>
      <p:grpSp>
        <p:nvGrpSpPr>
          <p:cNvPr id="1032" name="Group 8"/>
          <p:cNvGrpSpPr>
            <a:grpSpLocks/>
          </p:cNvGrpSpPr>
          <p:nvPr/>
        </p:nvGrpSpPr>
        <p:grpSpPr bwMode="auto">
          <a:xfrm>
            <a:off x="228600" y="457200"/>
            <a:ext cx="1246188" cy="1371600"/>
            <a:chOff x="144" y="288"/>
            <a:chExt cx="785" cy="864"/>
          </a:xfrm>
        </p:grpSpPr>
        <p:sp>
          <p:nvSpPr>
            <p:cNvPr id="4105"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4106"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07"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08"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09"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10"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11"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12"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latin typeface="Arial" pitchFamily="-112" charset="0"/>
                <a:ea typeface="+mn-ea"/>
                <a:cs typeface="+mn-cs"/>
              </a:endParaRPr>
            </a:p>
          </p:txBody>
        </p:sp>
        <p:sp>
          <p:nvSpPr>
            <p:cNvPr id="4113"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4114"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latin typeface="Arial" pitchFamily="-112" charset="0"/>
                <a:ea typeface="+mn-ea"/>
                <a:cs typeface="+mn-cs"/>
              </a:endParaRPr>
            </a:p>
          </p:txBody>
        </p:sp>
        <p:sp>
          <p:nvSpPr>
            <p:cNvPr id="4115"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sp>
          <p:nvSpPr>
            <p:cNvPr id="4116"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sp>
          <p:nvSpPr>
            <p:cNvPr id="4117"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latin typeface="Arial" pitchFamily="-112" charset="0"/>
                <a:ea typeface="+mn-ea"/>
                <a:cs typeface="+mn-cs"/>
              </a:endParaRPr>
            </a:p>
          </p:txBody>
        </p:sp>
      </p:grpSp>
      <p:sp>
        <p:nvSpPr>
          <p:cNvPr id="411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a:defRPr/>
            </a:pPr>
            <a:endParaRPr lang="en-US"/>
          </a:p>
        </p:txBody>
      </p:sp>
    </p:spTree>
    <p:extLst>
      <p:ext uri="{BB962C8B-B14F-4D97-AF65-F5344CB8AC3E}">
        <p14:creationId xmlns:p14="http://schemas.microsoft.com/office/powerpoint/2010/main" val="2285481882"/>
      </p:ext>
    </p:extLst>
  </p:cSld>
  <p:clrMap bg1="dk2" tx1="lt1" bg2="dk1" tx2="lt2" accent1="accent1" accent2="accent2" accent3="accent3" accent4="accent4" accent5="accent5" accent6="accent6" hlink="hlink" folHlink="folHlink"/>
  <p:sldLayoutIdLst>
    <p:sldLayoutId id="2147487813" r:id="rId1"/>
    <p:sldLayoutId id="2147487814" r:id="rId2"/>
    <p:sldLayoutId id="2147487815" r:id="rId3"/>
    <p:sldLayoutId id="2147487816" r:id="rId4"/>
    <p:sldLayoutId id="2147487817" r:id="rId5"/>
    <p:sldLayoutId id="2147487818" r:id="rId6"/>
    <p:sldLayoutId id="2147487819" r:id="rId7"/>
    <p:sldLayoutId id="2147487820" r:id="rId8"/>
    <p:sldLayoutId id="2147487821" r:id="rId9"/>
    <p:sldLayoutId id="2147487822" r:id="rId10"/>
    <p:sldLayoutId id="2147487823" r:id="rId11"/>
  </p:sldLayoutIdLst>
  <p:txStyles>
    <p:titleStyle>
      <a:lvl1pPr algn="l"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900">
          <a:solidFill>
            <a:schemeClr val="tx2"/>
          </a:solidFill>
          <a:latin typeface="Arial" pitchFamily="-109" charset="0"/>
          <a:ea typeface="ＭＳ Ｐゴシック" pitchFamily="-108" charset="-128"/>
          <a:cs typeface="ＭＳ Ｐゴシック" pitchFamily="-108" charset="-128"/>
        </a:defRPr>
      </a:lvl2pPr>
      <a:lvl3pPr algn="l" rtl="0" eaLnBrk="0" fontAlgn="base" hangingPunct="0">
        <a:spcBef>
          <a:spcPct val="0"/>
        </a:spcBef>
        <a:spcAft>
          <a:spcPct val="0"/>
        </a:spcAft>
        <a:defRPr sz="3900">
          <a:solidFill>
            <a:schemeClr val="tx2"/>
          </a:solidFill>
          <a:latin typeface="Arial" pitchFamily="-109" charset="0"/>
          <a:ea typeface="ＭＳ Ｐゴシック" pitchFamily="-108" charset="-128"/>
          <a:cs typeface="ＭＳ Ｐゴシック" pitchFamily="-108" charset="-128"/>
        </a:defRPr>
      </a:lvl3pPr>
      <a:lvl4pPr algn="l" rtl="0" eaLnBrk="0" fontAlgn="base" hangingPunct="0">
        <a:spcBef>
          <a:spcPct val="0"/>
        </a:spcBef>
        <a:spcAft>
          <a:spcPct val="0"/>
        </a:spcAft>
        <a:defRPr sz="3900">
          <a:solidFill>
            <a:schemeClr val="tx2"/>
          </a:solidFill>
          <a:latin typeface="Arial" pitchFamily="-109" charset="0"/>
          <a:ea typeface="ＭＳ Ｐゴシック" pitchFamily="-108" charset="-128"/>
          <a:cs typeface="ＭＳ Ｐゴシック" pitchFamily="-108" charset="-128"/>
        </a:defRPr>
      </a:lvl4pPr>
      <a:lvl5pPr algn="l" rtl="0" eaLnBrk="0" fontAlgn="base" hangingPunct="0">
        <a:spcBef>
          <a:spcPct val="0"/>
        </a:spcBef>
        <a:spcAft>
          <a:spcPct val="0"/>
        </a:spcAft>
        <a:defRPr sz="3900">
          <a:solidFill>
            <a:schemeClr val="tx2"/>
          </a:solidFill>
          <a:latin typeface="Arial" pitchFamily="-109" charset="0"/>
          <a:ea typeface="ＭＳ Ｐゴシック" pitchFamily="-108" charset="-128"/>
          <a:cs typeface="ＭＳ Ｐゴシック" pitchFamily="-108" charset="-128"/>
        </a:defRPr>
      </a:lvl5pPr>
      <a:lvl6pPr marL="457200" algn="l" rtl="0" fontAlgn="base">
        <a:spcBef>
          <a:spcPct val="0"/>
        </a:spcBef>
        <a:spcAft>
          <a:spcPct val="0"/>
        </a:spcAft>
        <a:defRPr sz="3900">
          <a:solidFill>
            <a:schemeClr val="tx2"/>
          </a:solidFill>
          <a:latin typeface="Arial" pitchFamily="-109" charset="0"/>
        </a:defRPr>
      </a:lvl6pPr>
      <a:lvl7pPr marL="914400" algn="l" rtl="0" fontAlgn="base">
        <a:spcBef>
          <a:spcPct val="0"/>
        </a:spcBef>
        <a:spcAft>
          <a:spcPct val="0"/>
        </a:spcAft>
        <a:defRPr sz="3900">
          <a:solidFill>
            <a:schemeClr val="tx2"/>
          </a:solidFill>
          <a:latin typeface="Arial" pitchFamily="-109" charset="0"/>
        </a:defRPr>
      </a:lvl7pPr>
      <a:lvl8pPr marL="1371600" algn="l" rtl="0" fontAlgn="base">
        <a:spcBef>
          <a:spcPct val="0"/>
        </a:spcBef>
        <a:spcAft>
          <a:spcPct val="0"/>
        </a:spcAft>
        <a:defRPr sz="3900">
          <a:solidFill>
            <a:schemeClr val="tx2"/>
          </a:solidFill>
          <a:latin typeface="Arial" pitchFamily="-109" charset="0"/>
        </a:defRPr>
      </a:lvl8pPr>
      <a:lvl9pPr marL="1828800" algn="l" rtl="0" fontAlgn="base">
        <a:spcBef>
          <a:spcPct val="0"/>
        </a:spcBef>
        <a:spcAft>
          <a:spcPct val="0"/>
        </a:spcAft>
        <a:defRPr sz="3900">
          <a:solidFill>
            <a:schemeClr val="tx2"/>
          </a:solidFill>
          <a:latin typeface="Arial" pitchFamily="-109"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ＭＳ Ｐゴシック" pitchFamily="-109" charset="-128"/>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pitchFamily="-109"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ＭＳ Ｐゴシック" pitchFamily="-109" charset="-128"/>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ＭＳ Ｐゴシック" pitchFamily="-109" charset="-128"/>
        </a:defRPr>
      </a:lvl5pPr>
      <a:lvl6pPr marL="2514600" indent="-228600" algn="l" rtl="0" fontAlgn="base">
        <a:spcBef>
          <a:spcPct val="20000"/>
        </a:spcBef>
        <a:spcAft>
          <a:spcPct val="0"/>
        </a:spcAft>
        <a:buClr>
          <a:schemeClr val="accent1"/>
        </a:buClr>
        <a:buSzPct val="70000"/>
        <a:buFont typeface="Wingdings" pitchFamily="-109" charset="2"/>
        <a:buChar char="o"/>
        <a:defRPr sz="2000">
          <a:solidFill>
            <a:schemeClr val="tx2"/>
          </a:solidFill>
          <a:latin typeface="+mn-lt"/>
          <a:ea typeface="ＭＳ Ｐゴシック" pitchFamily="-109" charset="-128"/>
        </a:defRPr>
      </a:lvl6pPr>
      <a:lvl7pPr marL="2971800" indent="-228600" algn="l" rtl="0" fontAlgn="base">
        <a:spcBef>
          <a:spcPct val="20000"/>
        </a:spcBef>
        <a:spcAft>
          <a:spcPct val="0"/>
        </a:spcAft>
        <a:buClr>
          <a:schemeClr val="accent1"/>
        </a:buClr>
        <a:buSzPct val="70000"/>
        <a:buFont typeface="Wingdings" pitchFamily="-109" charset="2"/>
        <a:buChar char="o"/>
        <a:defRPr sz="2000">
          <a:solidFill>
            <a:schemeClr val="tx2"/>
          </a:solidFill>
          <a:latin typeface="+mn-lt"/>
          <a:ea typeface="ＭＳ Ｐゴシック" pitchFamily="-109" charset="-128"/>
        </a:defRPr>
      </a:lvl7pPr>
      <a:lvl8pPr marL="3429000" indent="-228600" algn="l" rtl="0" fontAlgn="base">
        <a:spcBef>
          <a:spcPct val="20000"/>
        </a:spcBef>
        <a:spcAft>
          <a:spcPct val="0"/>
        </a:spcAft>
        <a:buClr>
          <a:schemeClr val="accent1"/>
        </a:buClr>
        <a:buSzPct val="70000"/>
        <a:buFont typeface="Wingdings" pitchFamily="-109" charset="2"/>
        <a:buChar char="o"/>
        <a:defRPr sz="2000">
          <a:solidFill>
            <a:schemeClr val="tx2"/>
          </a:solidFill>
          <a:latin typeface="+mn-lt"/>
          <a:ea typeface="ＭＳ Ｐゴシック" pitchFamily="-109" charset="-128"/>
        </a:defRPr>
      </a:lvl8pPr>
      <a:lvl9pPr marL="3886200" indent="-228600" algn="l" rtl="0" fontAlgn="base">
        <a:spcBef>
          <a:spcPct val="20000"/>
        </a:spcBef>
        <a:spcAft>
          <a:spcPct val="0"/>
        </a:spcAft>
        <a:buClr>
          <a:schemeClr val="accent1"/>
        </a:buClr>
        <a:buSzPct val="70000"/>
        <a:buFont typeface="Wingdings" pitchFamily="-109" charset="2"/>
        <a:buChar char="o"/>
        <a:defRPr sz="2000">
          <a:solidFill>
            <a:schemeClr val="tx2"/>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10507"/>
      </p:ext>
    </p:extLst>
  </p:cSld>
  <p:clrMap bg1="dk2" tx1="lt1" bg2="dk1" tx2="lt2" accent1="accent1" accent2="accent2" accent3="accent3" accent4="accent4" accent5="accent5" accent6="accent6" hlink="hlink" folHlink="folHlink"/>
  <p:sldLayoutIdLst>
    <p:sldLayoutId id="2147487827" r:id="rId1"/>
    <p:sldLayoutId id="2147487828" r:id="rId2"/>
    <p:sldLayoutId id="2147487829" r:id="rId3"/>
    <p:sldLayoutId id="2147487830" r:id="rId4"/>
    <p:sldLayoutId id="2147487831" r:id="rId5"/>
    <p:sldLayoutId id="2147487832" r:id="rId6"/>
    <p:sldLayoutId id="2147487833" r:id="rId7"/>
    <p:sldLayoutId id="2147487834" r:id="rId8"/>
    <p:sldLayoutId id="2147487835" r:id="rId9"/>
    <p:sldLayoutId id="2147487836" r:id="rId10"/>
    <p:sldLayoutId id="214748783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04623C9D-1D5E-814B-BC97-0788E92C0EA5}" type="slidenum">
              <a:rPr lang="en-US"/>
              <a:pPr>
                <a:defRPr/>
              </a:pPr>
              <a:t>‹#›</a:t>
            </a:fld>
            <a:endParaRPr lang="en-US"/>
          </a:p>
        </p:txBody>
      </p:sp>
    </p:spTree>
    <p:extLst>
      <p:ext uri="{BB962C8B-B14F-4D97-AF65-F5344CB8AC3E}">
        <p14:creationId xmlns:p14="http://schemas.microsoft.com/office/powerpoint/2010/main" val="1616054572"/>
      </p:ext>
    </p:extLst>
  </p:cSld>
  <p:clrMap bg1="lt1" tx1="dk1" bg2="lt2" tx2="dk2" accent1="accent1" accent2="accent2" accent3="accent3" accent4="accent4" accent5="accent5" accent6="accent6" hlink="hlink" folHlink="folHlink"/>
  <p:sldLayoutIdLst>
    <p:sldLayoutId id="2147487853" r:id="rId1"/>
    <p:sldLayoutId id="2147487854" r:id="rId2"/>
    <p:sldLayoutId id="2147487855"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3197761547"/>
      </p:ext>
    </p:extLst>
  </p:cSld>
  <p:clrMap bg1="lt1" tx1="dk1" bg2="lt2" tx2="dk2" accent1="accent1" accent2="accent2" accent3="accent3" accent4="accent4" accent5="accent5" accent6="accent6" hlink="hlink" folHlink="folHlink"/>
  <p:sldLayoutIdLst>
    <p:sldLayoutId id="214748785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8"/>
            <a:ext cx="7772400"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50646"/>
      </p:ext>
    </p:extLst>
  </p:cSld>
  <p:clrMap bg1="dk2" tx1="lt1" bg2="dk1" tx2="lt2" accent1="accent1" accent2="accent2" accent3="accent3" accent4="accent4" accent5="accent5" accent6="accent6" hlink="hlink" folHlink="folHlink"/>
  <p:sldLayoutIdLst>
    <p:sldLayoutId id="214748785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428" indent="-285548"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2199" indent="-228439"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9077" indent="-228439"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5957" indent="-228439"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2411177143"/>
      </p:ext>
    </p:extLst>
  </p:cSld>
  <p:clrMap bg1="lt1" tx1="dk1" bg2="lt2" tx2="dk2" accent1="accent1" accent2="accent2" accent3="accent3" accent4="accent4" accent5="accent5" accent6="accent6" hlink="hlink" folHlink="folHlink"/>
  <p:sldLayoutIdLst>
    <p:sldLayoutId id="2147487861"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18" name="Group 2"/>
          <p:cNvGrpSpPr/>
          <p:nvPr/>
        </p:nvGrpSpPr>
        <p:grpSpPr>
          <a:xfrm>
            <a:off x="-1" y="-332914"/>
            <a:ext cx="9144002" cy="7190915"/>
            <a:chOff x="0" y="0"/>
            <a:chExt cx="9144000" cy="7190914"/>
          </a:xfrm>
        </p:grpSpPr>
        <p:sp>
          <p:nvSpPr>
            <p:cNvPr id="2" name="Rectangle 3"/>
            <p:cNvSpPr/>
            <p:nvPr/>
          </p:nvSpPr>
          <p:spPr>
            <a:xfrm>
              <a:off x="0" y="810750"/>
              <a:ext cx="9144001" cy="1154113"/>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 name="Rectangle 4"/>
            <p:cNvSpPr/>
            <p:nvPr/>
          </p:nvSpPr>
          <p:spPr>
            <a:xfrm>
              <a:off x="0" y="332913"/>
              <a:ext cx="1776412" cy="6858002"/>
            </a:xfrm>
            <a:prstGeom prst="rect">
              <a:avLst/>
            </a:prstGeom>
            <a:blipFill rotWithShape="1">
              <a:blip r:embed="rId100"/>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6" name="Group 5"/>
            <p:cNvGrpSpPr/>
            <p:nvPr/>
          </p:nvGrpSpPr>
          <p:grpSpPr>
            <a:xfrm>
              <a:off x="133974" y="-1"/>
              <a:ext cx="7880141" cy="1667505"/>
              <a:chOff x="0" y="0"/>
              <a:chExt cx="7880139" cy="1667503"/>
            </a:xfrm>
          </p:grpSpPr>
          <p:sp>
            <p:nvSpPr>
              <p:cNvPr id="4" name="Freeform 6"/>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5" name="Freeform 7"/>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5" name="Group 8"/>
              <p:cNvGrpSpPr/>
              <p:nvPr/>
            </p:nvGrpSpPr>
            <p:grpSpPr>
              <a:xfrm>
                <a:off x="1450350" y="850438"/>
                <a:ext cx="304801" cy="304801"/>
                <a:chOff x="0" y="0"/>
                <a:chExt cx="304799" cy="304799"/>
              </a:xfrm>
            </p:grpSpPr>
            <p:sp>
              <p:nvSpPr>
                <p:cNvPr id="6" name="Oval 9"/>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7" name="Oval 10"/>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8" name="Oval 11"/>
                <p:cNvSpPr/>
                <p:nvPr/>
              </p:nvSpPr>
              <p:spPr>
                <a:xfrm>
                  <a:off x="47625" y="38100"/>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9" name="Oval 12"/>
                <p:cNvSpPr/>
                <p:nvPr/>
              </p:nvSpPr>
              <p:spPr>
                <a:xfrm>
                  <a:off x="47625" y="123825"/>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0" name="Oval 13"/>
                <p:cNvSpPr/>
                <p:nvPr/>
              </p:nvSpPr>
              <p:spPr>
                <a:xfrm>
                  <a:off x="119062" y="152400"/>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1" name="Oval 14"/>
                <p:cNvSpPr/>
                <p:nvPr/>
              </p:nvSpPr>
              <p:spPr>
                <a:xfrm>
                  <a:off x="214312" y="14287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2" name="Oval 15"/>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3" name="Oval 16"/>
                <p:cNvSpPr/>
                <p:nvPr/>
              </p:nvSpPr>
              <p:spPr>
                <a:xfrm>
                  <a:off x="47625" y="20002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4" name="Oval 17"/>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17" name="Rectangle 18"/>
            <p:cNvSpPr/>
            <p:nvPr/>
          </p:nvSpPr>
          <p:spPr>
            <a:xfrm>
              <a:off x="676275" y="2214101"/>
              <a:ext cx="1112838" cy="4976813"/>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19" name="Title Text"/>
          <p:cNvSpPr txBox="1">
            <a:spLocks noGrp="1"/>
          </p:cNvSpPr>
          <p:nvPr>
            <p:ph type="title"/>
          </p:nvPr>
        </p:nvSpPr>
        <p:spPr>
          <a:xfrm>
            <a:off x="1154112" y="457200"/>
            <a:ext cx="77724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2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rtl="1">
              <a:buBlip>
                <a:blip r:embed="rId101"/>
              </a:buBlip>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8191886" y="6248400"/>
            <a:ext cx="266315" cy="294640"/>
          </a:xfrm>
          <a:prstGeom prst="rect">
            <a:avLst/>
          </a:prstGeom>
          <a:ln w="12700">
            <a:miter lim="400000"/>
          </a:ln>
        </p:spPr>
        <p:txBody>
          <a:bodyPr wrap="none" lIns="45719" rIns="45719">
            <a:spAutoFit/>
          </a:bodyPr>
          <a:lstStyle>
            <a:lvl1pPr algn="r">
              <a:defRPr sz="1400" b="0">
                <a:latin typeface="Arial Narrow"/>
                <a:ea typeface="Arial Narrow"/>
                <a:cs typeface="Arial Narrow"/>
                <a:sym typeface="Arial Narrow"/>
              </a:defRPr>
            </a:lvl1pPr>
          </a:lstStyle>
          <a:p>
            <a:fld id="{86CB4B4D-7CA3-9044-876B-883B54F8677D}" type="slidenum">
              <a:t>‹#›</a:t>
            </a:fld>
            <a:endParaRPr/>
          </a:p>
        </p:txBody>
      </p:sp>
    </p:spTree>
    <p:extLst>
      <p:ext uri="{BB962C8B-B14F-4D97-AF65-F5344CB8AC3E}">
        <p14:creationId xmlns:p14="http://schemas.microsoft.com/office/powerpoint/2010/main" val="2003966290"/>
      </p:ext>
    </p:extLst>
  </p:cSld>
  <p:clrMap bg1="lt1" tx1="dk1" bg2="lt2" tx2="dk2" accent1="accent1" accent2="accent2" accent3="accent3" accent4="accent4" accent5="accent5" accent6="accent6" hlink="hlink" folHlink="folHlink"/>
  <p:sldLayoutIdLst>
    <p:sldLayoutId id="2147487962" r:id="rId1"/>
    <p:sldLayoutId id="2147487963" r:id="rId2"/>
    <p:sldLayoutId id="2147487964" r:id="rId3"/>
    <p:sldLayoutId id="2147487965" r:id="rId4"/>
    <p:sldLayoutId id="2147487966" r:id="rId5"/>
    <p:sldLayoutId id="2147487967" r:id="rId6"/>
    <p:sldLayoutId id="2147487968" r:id="rId7"/>
    <p:sldLayoutId id="2147487969" r:id="rId8"/>
    <p:sldLayoutId id="2147487970" r:id="rId9"/>
    <p:sldLayoutId id="2147487971" r:id="rId10"/>
    <p:sldLayoutId id="2147487972" r:id="rId11"/>
    <p:sldLayoutId id="2147487973" r:id="rId12"/>
    <p:sldLayoutId id="2147487974" r:id="rId13"/>
    <p:sldLayoutId id="2147487975" r:id="rId14"/>
    <p:sldLayoutId id="2147487976" r:id="rId15"/>
    <p:sldLayoutId id="2147487977" r:id="rId16"/>
    <p:sldLayoutId id="2147487978" r:id="rId17"/>
    <p:sldLayoutId id="2147487979" r:id="rId18"/>
    <p:sldLayoutId id="2147487980" r:id="rId19"/>
    <p:sldLayoutId id="2147487981" r:id="rId20"/>
    <p:sldLayoutId id="2147487982" r:id="rId21"/>
    <p:sldLayoutId id="2147487983" r:id="rId22"/>
    <p:sldLayoutId id="2147487984" r:id="rId23"/>
    <p:sldLayoutId id="2147487985" r:id="rId24"/>
    <p:sldLayoutId id="2147487986" r:id="rId25"/>
    <p:sldLayoutId id="2147487987" r:id="rId26"/>
    <p:sldLayoutId id="2147487988" r:id="rId27"/>
    <p:sldLayoutId id="2147487989" r:id="rId28"/>
    <p:sldLayoutId id="2147487990" r:id="rId29"/>
    <p:sldLayoutId id="2147487991" r:id="rId30"/>
    <p:sldLayoutId id="2147487992" r:id="rId31"/>
    <p:sldLayoutId id="2147487993" r:id="rId32"/>
    <p:sldLayoutId id="2147487994" r:id="rId33"/>
    <p:sldLayoutId id="2147487995" r:id="rId34"/>
    <p:sldLayoutId id="2147487996" r:id="rId35"/>
    <p:sldLayoutId id="2147487997" r:id="rId36"/>
    <p:sldLayoutId id="2147487998" r:id="rId37"/>
    <p:sldLayoutId id="2147487999" r:id="rId38"/>
    <p:sldLayoutId id="2147488000" r:id="rId39"/>
    <p:sldLayoutId id="2147488001" r:id="rId40"/>
    <p:sldLayoutId id="2147488002" r:id="rId41"/>
    <p:sldLayoutId id="2147488003" r:id="rId42"/>
    <p:sldLayoutId id="2147488004" r:id="rId43"/>
    <p:sldLayoutId id="2147488005" r:id="rId44"/>
    <p:sldLayoutId id="2147488006" r:id="rId45"/>
    <p:sldLayoutId id="2147488007" r:id="rId46"/>
    <p:sldLayoutId id="2147488008" r:id="rId47"/>
    <p:sldLayoutId id="2147488009" r:id="rId48"/>
    <p:sldLayoutId id="2147488010" r:id="rId49"/>
    <p:sldLayoutId id="2147488011" r:id="rId50"/>
    <p:sldLayoutId id="2147488012" r:id="rId51"/>
    <p:sldLayoutId id="2147488013" r:id="rId52"/>
    <p:sldLayoutId id="2147488014" r:id="rId53"/>
    <p:sldLayoutId id="2147488015" r:id="rId54"/>
    <p:sldLayoutId id="2147488016" r:id="rId55"/>
    <p:sldLayoutId id="2147488017" r:id="rId56"/>
    <p:sldLayoutId id="2147488018" r:id="rId57"/>
    <p:sldLayoutId id="2147488019" r:id="rId58"/>
    <p:sldLayoutId id="2147488020" r:id="rId59"/>
    <p:sldLayoutId id="2147488021" r:id="rId60"/>
    <p:sldLayoutId id="2147488022" r:id="rId61"/>
    <p:sldLayoutId id="2147488023" r:id="rId62"/>
    <p:sldLayoutId id="2147488024" r:id="rId63"/>
    <p:sldLayoutId id="2147488025" r:id="rId64"/>
    <p:sldLayoutId id="2147488026" r:id="rId65"/>
    <p:sldLayoutId id="2147488027" r:id="rId66"/>
    <p:sldLayoutId id="2147488028" r:id="rId67"/>
    <p:sldLayoutId id="2147488029" r:id="rId68"/>
    <p:sldLayoutId id="2147488030" r:id="rId69"/>
    <p:sldLayoutId id="2147488031" r:id="rId70"/>
    <p:sldLayoutId id="2147488032" r:id="rId71"/>
    <p:sldLayoutId id="2147488033" r:id="rId72"/>
    <p:sldLayoutId id="2147488034" r:id="rId73"/>
    <p:sldLayoutId id="2147488035" r:id="rId74"/>
    <p:sldLayoutId id="2147488036" r:id="rId75"/>
    <p:sldLayoutId id="2147488037" r:id="rId76"/>
    <p:sldLayoutId id="2147488038" r:id="rId77"/>
    <p:sldLayoutId id="2147488039" r:id="rId78"/>
    <p:sldLayoutId id="2147488040" r:id="rId79"/>
    <p:sldLayoutId id="2147488041" r:id="rId80"/>
    <p:sldLayoutId id="2147488042" r:id="rId81"/>
    <p:sldLayoutId id="2147488043" r:id="rId82"/>
    <p:sldLayoutId id="2147488044" r:id="rId83"/>
    <p:sldLayoutId id="2147488045" r:id="rId84"/>
    <p:sldLayoutId id="2147488046" r:id="rId85"/>
    <p:sldLayoutId id="2147488047" r:id="rId86"/>
    <p:sldLayoutId id="2147488048" r:id="rId87"/>
    <p:sldLayoutId id="2147488049" r:id="rId88"/>
    <p:sldLayoutId id="2147488050" r:id="rId89"/>
    <p:sldLayoutId id="2147488051" r:id="rId90"/>
    <p:sldLayoutId id="2147488052" r:id="rId91"/>
    <p:sldLayoutId id="2147488053" r:id="rId92"/>
    <p:sldLayoutId id="2147488054" r:id="rId93"/>
    <p:sldLayoutId id="2147488055" r:id="rId94"/>
    <p:sldLayoutId id="2147488056" r:id="rId95"/>
    <p:sldLayoutId id="2147488057" r:id="rId96"/>
    <p:sldLayoutId id="2147488058" r:id="rId97"/>
    <p:sldLayoutId id="2147488059" r:id="rId98"/>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5pPr>
      <a:lvl6pPr marL="0" marR="0" indent="4572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6pPr>
      <a:lvl7pPr marL="0" marR="0" indent="9144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7pPr>
      <a:lvl8pPr marL="0" marR="0" indent="13716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8pPr>
      <a:lvl9pPr marL="0" marR="0" indent="18288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9pPr>
    </p:titleStyle>
    <p:bodyStyle>
      <a:lvl1pPr marL="342900" marR="0" indent="-342900" algn="l" defTabSz="914400" rtl="0" latinLnBrk="0">
        <a:lnSpc>
          <a:spcPct val="100000"/>
        </a:lnSpc>
        <a:spcBef>
          <a:spcPts val="700"/>
        </a:spcBef>
        <a:spcAft>
          <a:spcPts val="0"/>
        </a:spcAft>
        <a:buClrTx/>
        <a:buSzPct val="100000"/>
        <a:buFontTx/>
        <a:buBlip>
          <a:blip r:embed="rId101"/>
        </a:buBlip>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ul's Greeting of “Grace and Peace” | United Church of God">
            <a:extLst>
              <a:ext uri="{FF2B5EF4-FFF2-40B4-BE49-F238E27FC236}">
                <a16:creationId xmlns:a16="http://schemas.microsoft.com/office/drawing/2014/main" id="{00F864E6-29CC-EBA3-33C4-0AF1C52710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4" r="8502"/>
          <a:stretch/>
        </p:blipFill>
        <p:spPr bwMode="auto">
          <a:xfrm>
            <a:off x="0" y="0"/>
            <a:ext cx="9144000" cy="6453337"/>
          </a:xfrm>
          <a:prstGeom prst="rect">
            <a:avLst/>
          </a:prstGeom>
          <a:noFill/>
          <a:extLst>
            <a:ext uri="{909E8E84-426E-40DD-AFC4-6F175D3DCCD1}">
              <a14:hiddenFill xmlns:a14="http://schemas.microsoft.com/office/drawing/2010/main">
                <a:solidFill>
                  <a:srgbClr val="FFFFFF"/>
                </a:solidFill>
              </a14:hiddenFill>
            </a:ext>
          </a:extLst>
        </p:spPr>
      </p:pic>
      <p:sp>
        <p:nvSpPr>
          <p:cNvPr id="48131" name="Rectangle 3"/>
          <p:cNvSpPr>
            <a:spLocks noGrp="1" noChangeArrowheads="1"/>
          </p:cNvSpPr>
          <p:nvPr>
            <p:ph type="ctrTitle"/>
          </p:nvPr>
        </p:nvSpPr>
        <p:spPr>
          <a:xfrm>
            <a:off x="4117627" y="4627"/>
            <a:ext cx="5011824" cy="3108920"/>
          </a:xfrm>
          <a:effectLst>
            <a:outerShdw blurRad="63500" dist="38099" dir="2700000" algn="ctr" rotWithShape="0">
              <a:schemeClr val="bg1">
                <a:alpha val="74998"/>
              </a:schemeClr>
            </a:outerShdw>
          </a:effectLst>
        </p:spPr>
        <p:txBody>
          <a:bodyPr/>
          <a:lstStyle/>
          <a:p>
            <a:pPr algn="ctr" eaLnBrk="1" hangingPunct="1">
              <a:defRPr/>
            </a:pPr>
            <a:r>
              <a:rPr lang="ar-SA" sz="9600" b="1" dirty="0">
                <a:effectLst>
                  <a:glow rad="228600">
                    <a:srgbClr val="101100"/>
                  </a:glow>
                </a:effectLst>
                <a:ea typeface="ＭＳ Ｐゴシック" pitchFamily="-112" charset="-128"/>
                <a:cs typeface="ＭＳ Ｐゴシック" pitchFamily="-112" charset="-128"/>
              </a:rPr>
              <a:t>رسائل بولس</a:t>
            </a:r>
            <a:endParaRPr lang="en-US" sz="9600" b="1" dirty="0">
              <a:effectLst>
                <a:glow rad="228600">
                  <a:srgbClr val="101100"/>
                </a:glow>
              </a:effectLst>
              <a:ea typeface="ＭＳ Ｐゴシック" pitchFamily="-112" charset="-128"/>
              <a:cs typeface="ＭＳ Ｐゴシック" pitchFamily="-112" charset="-128"/>
            </a:endParaRPr>
          </a:p>
        </p:txBody>
      </p:sp>
      <p:sp>
        <p:nvSpPr>
          <p:cNvPr id="8" name="Rectangle 7">
            <a:extLst>
              <a:ext uri="{FF2B5EF4-FFF2-40B4-BE49-F238E27FC236}">
                <a16:creationId xmlns:a16="http://schemas.microsoft.com/office/drawing/2014/main" id="{429F8138-DC5B-7247-AAFC-A24C67BB490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مؤسسة الدراسات اللاهوتية الأردنية.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extLst>
              <p:ext uri="{D42A27DB-BD31-4B8C-83A1-F6EECF244321}">
                <p14:modId xmlns:p14="http://schemas.microsoft.com/office/powerpoint/2010/main" val="1129260273"/>
              </p:ext>
            </p:extLst>
          </p:nvPr>
        </p:nvGraphicFramePr>
        <p:xfrm>
          <a:off x="-1" y="685800"/>
          <a:ext cx="9144000" cy="6172200"/>
        </p:xfrm>
        <a:graphic>
          <a:graphicData uri="http://schemas.openxmlformats.org/drawingml/2006/table">
            <a:tbl>
              <a:tblPr/>
              <a:tblGrid>
                <a:gridCol w="2195737">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635895">
                  <a:extLst>
                    <a:ext uri="{9D8B030D-6E8A-4147-A177-3AD203B41FA5}">
                      <a16:colId xmlns:a16="http://schemas.microsoft.com/office/drawing/2014/main" val="20002"/>
                    </a:ext>
                  </a:extLst>
                </a:gridCol>
              </a:tblGrid>
              <a:tr h="682546">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الرسالة</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مشكلة المستلم</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حل بولس</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822952">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1 كورنثوس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الكنيسة)</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جاء الفوضى في الكنيسة من الانقسامات، والانحرافات الأخلاقية، والتعاليم الكاذبة التي علّمها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السلوك الصحيح عندما يصبح </a:t>
                      </a:r>
                      <a:r>
                        <a:rPr lang="ar-JO" sz="2400" b="1" i="1" kern="1200" dirty="0">
                          <a:solidFill>
                            <a:schemeClr val="tx1"/>
                          </a:solidFill>
                          <a:effectLst/>
                          <a:latin typeface="Arial" panose="020B0604020202020204" pitchFamily="34" charset="0"/>
                          <a:ea typeface="+mn-ea"/>
                          <a:cs typeface="Arial" panose="020B0604020202020204" pitchFamily="34" charset="0"/>
                        </a:rPr>
                        <a:t>التقديس</a:t>
                      </a:r>
                      <a:r>
                        <a:rPr lang="ar-JO" sz="2400" kern="1200" dirty="0">
                          <a:solidFill>
                            <a:schemeClr val="tx1"/>
                          </a:solidFill>
                          <a:effectLst/>
                          <a:latin typeface="Arial" panose="020B0604020202020204" pitchFamily="34" charset="0"/>
                          <a:ea typeface="+mn-ea"/>
                          <a:cs typeface="Arial" panose="020B0604020202020204" pitchFamily="34" charset="0"/>
                        </a:rPr>
                        <a:t> الموضعي نتيجة عملية فقط من لاهوت حقيقي للإنجيل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1451">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2 كورنثوس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الكنيسة)</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قوّض</a:t>
                      </a:r>
                      <a:r>
                        <a:rPr lang="ar-JO" sz="2400" b="1" i="1" kern="1200" dirty="0">
                          <a:solidFill>
                            <a:schemeClr val="tx1"/>
                          </a:solidFill>
                          <a:effectLst/>
                          <a:latin typeface="Arial" panose="020B0604020202020204" pitchFamily="34" charset="0"/>
                          <a:ea typeface="+mn-ea"/>
                          <a:cs typeface="Arial" panose="020B0604020202020204" pitchFamily="34" charset="0"/>
                        </a:rPr>
                        <a:t> الهراطقة </a:t>
                      </a:r>
                      <a:r>
                        <a:rPr lang="ar-JO" sz="2400" kern="1200" dirty="0">
                          <a:solidFill>
                            <a:schemeClr val="tx1"/>
                          </a:solidFill>
                          <a:effectLst/>
                          <a:latin typeface="Arial" panose="020B0604020202020204" pitchFamily="34" charset="0"/>
                          <a:ea typeface="+mn-ea"/>
                          <a:cs typeface="Arial" panose="020B0604020202020204" pitchFamily="34" charset="0"/>
                        </a:rPr>
                        <a:t>سلطة بولس في إسداء النصح للكنيسة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يدافع بولس عن </a:t>
                      </a:r>
                      <a:r>
                        <a:rPr lang="ar-JO" sz="2400" b="1" i="1" kern="1200" dirty="0">
                          <a:solidFill>
                            <a:schemeClr val="tx1"/>
                          </a:solidFill>
                          <a:effectLst/>
                          <a:latin typeface="Arial" panose="020B0604020202020204" pitchFamily="34" charset="0"/>
                          <a:ea typeface="+mn-ea"/>
                          <a:cs typeface="Arial" panose="020B0604020202020204" pitchFamily="34" charset="0"/>
                        </a:rPr>
                        <a:t>رسوليته</a:t>
                      </a:r>
                      <a:r>
                        <a:rPr lang="ar-JO" sz="2400" kern="1200" dirty="0">
                          <a:solidFill>
                            <a:schemeClr val="tx1"/>
                          </a:solidFill>
                          <a:effectLst/>
                          <a:latin typeface="Arial" panose="020B0604020202020204" pitchFamily="34" charset="0"/>
                          <a:ea typeface="+mn-ea"/>
                          <a:cs typeface="Arial" panose="020B0604020202020204" pitchFamily="34" charset="0"/>
                        </a:rPr>
                        <a:t> في خدمته العهدية الجديدة لتأكيد الأساس العقائدي للكنيسة وعطائها</a:t>
                      </a: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Times" pitchFamily="2"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45251">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رومية</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الخلاص)</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عطّل صراع </a:t>
                      </a:r>
                      <a:r>
                        <a:rPr lang="ar-JO" sz="2400" b="1" i="1" kern="1200" dirty="0">
                          <a:solidFill>
                            <a:schemeClr val="tx1"/>
                          </a:solidFill>
                          <a:effectLst/>
                          <a:latin typeface="Arial" panose="020B0604020202020204" pitchFamily="34" charset="0"/>
                          <a:ea typeface="+mn-ea"/>
                          <a:cs typeface="Arial" panose="020B0604020202020204" pitchFamily="34" charset="0"/>
                        </a:rPr>
                        <a:t>اليهود – الأمم </a:t>
                      </a:r>
                      <a:r>
                        <a:rPr lang="ar-JO" sz="2400" kern="1200" dirty="0">
                          <a:solidFill>
                            <a:schemeClr val="tx1"/>
                          </a:solidFill>
                          <a:effectLst/>
                          <a:latin typeface="Arial" panose="020B0604020202020204" pitchFamily="34" charset="0"/>
                          <a:ea typeface="+mn-ea"/>
                          <a:cs typeface="Arial" panose="020B0604020202020204" pitchFamily="34" charset="0"/>
                        </a:rPr>
                        <a:t>حياة الجسد بشكل مربك حول دور الناموس وانعدام الحساسية تجاه بعضهم البعض في المناطق الرمادية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إن عيش </a:t>
                      </a:r>
                      <a:r>
                        <a:rPr lang="ar-JO" sz="2400" b="1" i="1" kern="1200" dirty="0">
                          <a:solidFill>
                            <a:schemeClr val="tx1"/>
                          </a:solidFill>
                          <a:effectLst/>
                          <a:latin typeface="Arial" panose="020B0604020202020204" pitchFamily="34" charset="0"/>
                          <a:ea typeface="+mn-ea"/>
                          <a:cs typeface="Arial" panose="020B0604020202020204" pitchFamily="34" charset="0"/>
                        </a:rPr>
                        <a:t>بر</a:t>
                      </a:r>
                      <a:r>
                        <a:rPr lang="ar-JO" sz="2400" kern="1200" dirty="0">
                          <a:solidFill>
                            <a:schemeClr val="tx1"/>
                          </a:solidFill>
                          <a:effectLst/>
                          <a:latin typeface="Arial" panose="020B0604020202020204" pitchFamily="34" charset="0"/>
                          <a:ea typeface="+mn-ea"/>
                          <a:cs typeface="Arial" panose="020B0604020202020204" pitchFamily="34" charset="0"/>
                        </a:rPr>
                        <a:t> الله الذي يتحقق بالتبرير بالإيمان سيأتي بالوحدة قبل وصول بولس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54369" name="Rectangle 2"/>
          <p:cNvSpPr>
            <a:spLocks noGrp="1" noChangeArrowheads="1"/>
          </p:cNvSpPr>
          <p:nvPr>
            <p:ph type="title" idx="4294967295"/>
          </p:nvPr>
        </p:nvSpPr>
        <p:spPr>
          <a:xfrm>
            <a:off x="0" y="-27384"/>
            <a:ext cx="9144000" cy="713184"/>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r>
              <a:rPr lang="ar-JO" sz="3600" dirty="0">
                <a:solidFill>
                  <a:schemeClr val="bg1"/>
                </a:solidFill>
                <a:effectLst/>
                <a:latin typeface="Arial" panose="020B0604020202020204" pitchFamily="34" charset="0"/>
                <a:ea typeface="ＭＳ Ｐゴシック" charset="0"/>
                <a:cs typeface="Arial" panose="020B0604020202020204" pitchFamily="34" charset="0"/>
              </a:rPr>
              <a:t>تعامل بولس مع المشاكل</a:t>
            </a:r>
            <a:endParaRPr lang="en-US" sz="3600" dirty="0">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4409" name="Text Box 123"/>
          <p:cNvSpPr txBox="1">
            <a:spLocks noChangeArrowheads="1"/>
          </p:cNvSpPr>
          <p:nvPr/>
        </p:nvSpPr>
        <p:spPr bwMode="auto">
          <a:xfrm>
            <a:off x="8028384" y="0"/>
            <a:ext cx="9979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chemeClr val="bg1"/>
                </a:solidFill>
                <a:effectLst/>
                <a:uLnTx/>
                <a:uFillTx/>
                <a:latin typeface="Arial" charset="0"/>
                <a:ea typeface="ＭＳ Ｐゴシック" charset="0"/>
                <a:cs typeface="Arial" charset="0"/>
              </a:rPr>
              <a:t>222 ج</a:t>
            </a:r>
            <a:endParaRPr kumimoji="0" lang="en-US" sz="2400" b="0" i="0" u="none" strike="noStrike" kern="1200" cap="none" spc="0" normalizeH="0" baseline="0" noProof="0" dirty="0">
              <a:ln>
                <a:noFill/>
              </a:ln>
              <a:solidFill>
                <a:schemeClr val="bg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204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extLst>
              <p:ext uri="{D42A27DB-BD31-4B8C-83A1-F6EECF244321}">
                <p14:modId xmlns:p14="http://schemas.microsoft.com/office/powerpoint/2010/main" val="231780176"/>
              </p:ext>
            </p:extLst>
          </p:nvPr>
        </p:nvGraphicFramePr>
        <p:xfrm>
          <a:off x="-1" y="685800"/>
          <a:ext cx="9144000" cy="6172200"/>
        </p:xfrm>
        <a:graphic>
          <a:graphicData uri="http://schemas.openxmlformats.org/drawingml/2006/table">
            <a:tbl>
              <a:tblPr/>
              <a:tblGrid>
                <a:gridCol w="2195737">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635895">
                  <a:extLst>
                    <a:ext uri="{9D8B030D-6E8A-4147-A177-3AD203B41FA5}">
                      <a16:colId xmlns:a16="http://schemas.microsoft.com/office/drawing/2014/main" val="20002"/>
                    </a:ext>
                  </a:extLst>
                </a:gridCol>
              </a:tblGrid>
              <a:tr h="682546">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الرسالة</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مشكلة المستلم</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حل بولس</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822952">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أفسس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المسيح)</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منع خلاف </a:t>
                      </a:r>
                      <a:r>
                        <a:rPr lang="ar-JO" sz="2400" b="1" i="1" kern="1200" dirty="0">
                          <a:solidFill>
                            <a:schemeClr val="tx1"/>
                          </a:solidFill>
                          <a:effectLst/>
                          <a:latin typeface="Arial" panose="020B0604020202020204" pitchFamily="34" charset="0"/>
                          <a:ea typeface="+mn-ea"/>
                          <a:cs typeface="Arial" panose="020B0604020202020204" pitchFamily="34" charset="0"/>
                        </a:rPr>
                        <a:t>اليهود – الأمم </a:t>
                      </a:r>
                      <a:r>
                        <a:rPr lang="ar-JO" sz="2400" kern="1200" dirty="0">
                          <a:solidFill>
                            <a:schemeClr val="tx1"/>
                          </a:solidFill>
                          <a:effectLst/>
                          <a:latin typeface="Arial" panose="020B0604020202020204" pitchFamily="34" charset="0"/>
                          <a:ea typeface="+mn-ea"/>
                          <a:cs typeface="Arial" panose="020B0604020202020204" pitchFamily="34" charset="0"/>
                        </a:rPr>
                        <a:t>داخل الكنيسة شهادتهم أمام غير المؤمنين</a:t>
                      </a: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Times" pitchFamily="2"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يجب أن يظهر سر الله في </a:t>
                      </a:r>
                      <a:r>
                        <a:rPr lang="ar-JO" sz="2400" b="1" i="1" kern="1200" dirty="0">
                          <a:solidFill>
                            <a:schemeClr val="tx1"/>
                          </a:solidFill>
                          <a:effectLst/>
                          <a:latin typeface="Arial" panose="020B0604020202020204" pitchFamily="34" charset="0"/>
                          <a:ea typeface="+mn-ea"/>
                          <a:cs typeface="Arial" panose="020B0604020202020204" pitchFamily="34" charset="0"/>
                        </a:rPr>
                        <a:t>وحدة</a:t>
                      </a:r>
                      <a:r>
                        <a:rPr lang="ar-JO" sz="2400" kern="1200" dirty="0">
                          <a:solidFill>
                            <a:schemeClr val="tx1"/>
                          </a:solidFill>
                          <a:effectLst/>
                          <a:latin typeface="Arial" panose="020B0604020202020204" pitchFamily="34" charset="0"/>
                          <a:ea typeface="+mn-ea"/>
                          <a:cs typeface="Arial" panose="020B0604020202020204" pitchFamily="34" charset="0"/>
                        </a:rPr>
                        <a:t> اليهود – الأمم في الكنيسة تحت سلطة المسيح كرأس في حب بعضنا البعض الآخر</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1451">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كولوسي</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المسيح)</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قاد </a:t>
                      </a:r>
                      <a:r>
                        <a:rPr lang="ar-JO" sz="2400" b="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المؤمنين إلى الجمع بين الناموسيّة، والزهد، وعبادة الملائكة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المسيح هو الله (</a:t>
                      </a:r>
                      <a:r>
                        <a:rPr lang="ar-JO" sz="2400" b="1" i="1" kern="1200" dirty="0">
                          <a:solidFill>
                            <a:schemeClr val="tx1"/>
                          </a:solidFill>
                          <a:effectLst/>
                          <a:latin typeface="Arial" panose="020B0604020202020204" pitchFamily="34" charset="0"/>
                          <a:ea typeface="+mn-ea"/>
                          <a:cs typeface="Arial" panose="020B0604020202020204" pitchFamily="34" charset="0"/>
                        </a:rPr>
                        <a:t>الإله</a:t>
                      </a:r>
                      <a:r>
                        <a:rPr lang="ar-JO" sz="2400" kern="1200" dirty="0">
                          <a:solidFill>
                            <a:schemeClr val="tx1"/>
                          </a:solidFill>
                          <a:effectLst/>
                          <a:latin typeface="Arial" panose="020B0604020202020204" pitchFamily="34" charset="0"/>
                          <a:ea typeface="+mn-ea"/>
                          <a:cs typeface="Arial" panose="020B0604020202020204" pitchFamily="34" charset="0"/>
                        </a:rPr>
                        <a:t>)، لذلك يجب أن تعبده الكنيسة وحده في حياة مقدسة</a:t>
                      </a: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Times" pitchFamily="2"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45251">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فليمون</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المسيح)</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تم إغراء مالك العبد المسيحي (فليمون) </a:t>
                      </a:r>
                      <a:r>
                        <a:rPr lang="ar-JO" sz="2400" b="1" i="1" kern="1200" dirty="0">
                          <a:solidFill>
                            <a:schemeClr val="tx1"/>
                          </a:solidFill>
                          <a:effectLst/>
                          <a:latin typeface="Arial" panose="020B0604020202020204" pitchFamily="34" charset="0"/>
                          <a:ea typeface="+mn-ea"/>
                          <a:cs typeface="Arial" panose="020B0604020202020204" pitchFamily="34" charset="0"/>
                        </a:rPr>
                        <a:t>بإساءة</a:t>
                      </a:r>
                      <a:r>
                        <a:rPr lang="ar-JO" sz="2400" kern="1200" dirty="0">
                          <a:solidFill>
                            <a:schemeClr val="tx1"/>
                          </a:solidFill>
                          <a:effectLst/>
                          <a:latin typeface="Arial" panose="020B0604020202020204" pitchFamily="34" charset="0"/>
                          <a:ea typeface="+mn-ea"/>
                          <a:cs typeface="Arial" panose="020B0604020202020204" pitchFamily="34" charset="0"/>
                        </a:rPr>
                        <a:t> معاملة عبد السابق، المؤمن حاليًا، أنسيمُس، الذي عاد</a:t>
                      </a:r>
                      <a:endParaRPr lang="en-US" sz="24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Times" pitchFamily="2"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يجب على هذا السيد أن يمنح </a:t>
                      </a:r>
                      <a:r>
                        <a:rPr lang="ar-JO" sz="2400" b="1" i="1" kern="1200" dirty="0">
                          <a:solidFill>
                            <a:schemeClr val="tx1"/>
                          </a:solidFill>
                          <a:effectLst/>
                          <a:latin typeface="Arial" panose="020B0604020202020204" pitchFamily="34" charset="0"/>
                          <a:ea typeface="+mn-ea"/>
                          <a:cs typeface="Arial" panose="020B0604020202020204" pitchFamily="34" charset="0"/>
                        </a:rPr>
                        <a:t>الغفران</a:t>
                      </a:r>
                      <a:r>
                        <a:rPr lang="ar-JO" sz="2400" kern="1200" dirty="0">
                          <a:solidFill>
                            <a:schemeClr val="tx1"/>
                          </a:solidFill>
                          <a:effectLst/>
                          <a:latin typeface="Arial" panose="020B0604020202020204" pitchFamily="34" charset="0"/>
                          <a:ea typeface="+mn-ea"/>
                          <a:cs typeface="Arial" panose="020B0604020202020204" pitchFamily="34" charset="0"/>
                        </a:rPr>
                        <a:t> لعبده السابق ليكون مثالاً لمصالحة المؤمنين مع الله من خلال المسيح</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54369" name="Rectangle 2"/>
          <p:cNvSpPr>
            <a:spLocks noGrp="1" noChangeArrowheads="1"/>
          </p:cNvSpPr>
          <p:nvPr>
            <p:ph type="title" idx="4294967295"/>
          </p:nvPr>
        </p:nvSpPr>
        <p:spPr>
          <a:xfrm>
            <a:off x="0" y="-27384"/>
            <a:ext cx="9144000" cy="713184"/>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r>
              <a:rPr lang="ar-JO" sz="3600" dirty="0">
                <a:solidFill>
                  <a:schemeClr val="bg1"/>
                </a:solidFill>
                <a:effectLst/>
                <a:latin typeface="Arial" charset="0"/>
                <a:ea typeface="ＭＳ Ｐゴシック" charset="0"/>
              </a:rPr>
              <a:t>تعامل بولس مع المشاكل</a:t>
            </a:r>
            <a:endParaRPr lang="en-US" sz="3600" dirty="0">
              <a:solidFill>
                <a:schemeClr val="bg1"/>
              </a:solidFill>
              <a:effectLst/>
              <a:latin typeface="Arial" charset="0"/>
              <a:ea typeface="ＭＳ Ｐゴシック" charset="0"/>
            </a:endParaRPr>
          </a:p>
        </p:txBody>
      </p:sp>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4409" name="Text Box 123"/>
          <p:cNvSpPr txBox="1">
            <a:spLocks noChangeArrowheads="1"/>
          </p:cNvSpPr>
          <p:nvPr/>
        </p:nvSpPr>
        <p:spPr bwMode="auto">
          <a:xfrm>
            <a:off x="8028384" y="0"/>
            <a:ext cx="9979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chemeClr val="bg1"/>
                </a:solidFill>
                <a:effectLst/>
                <a:uLnTx/>
                <a:uFillTx/>
                <a:latin typeface="Arial" charset="0"/>
                <a:ea typeface="ＭＳ Ｐゴシック" charset="0"/>
                <a:cs typeface="Arial" charset="0"/>
              </a:rPr>
              <a:t>222 ج</a:t>
            </a:r>
            <a:endParaRPr kumimoji="0" lang="en-US" sz="2400" b="0" i="0" u="none" strike="noStrike" kern="1200" cap="none" spc="0" normalizeH="0" baseline="0" noProof="0" dirty="0">
              <a:ln>
                <a:noFill/>
              </a:ln>
              <a:solidFill>
                <a:schemeClr val="bg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9346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extLst>
              <p:ext uri="{D42A27DB-BD31-4B8C-83A1-F6EECF244321}">
                <p14:modId xmlns:p14="http://schemas.microsoft.com/office/powerpoint/2010/main" val="3442558402"/>
              </p:ext>
            </p:extLst>
          </p:nvPr>
        </p:nvGraphicFramePr>
        <p:xfrm>
          <a:off x="-1" y="685800"/>
          <a:ext cx="9144000" cy="6172199"/>
        </p:xfrm>
        <a:graphic>
          <a:graphicData uri="http://schemas.openxmlformats.org/drawingml/2006/table">
            <a:tbl>
              <a:tblPr/>
              <a:tblGrid>
                <a:gridCol w="2195737">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635895">
                  <a:extLst>
                    <a:ext uri="{9D8B030D-6E8A-4147-A177-3AD203B41FA5}">
                      <a16:colId xmlns:a16="http://schemas.microsoft.com/office/drawing/2014/main" val="20002"/>
                    </a:ext>
                  </a:extLst>
                </a:gridCol>
              </a:tblGrid>
              <a:tr h="657013">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الرسالة</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مشكلة المستلم</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حل بولس</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717410">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فيليبي</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المسيح)</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كان القلق بشأن مصير بولس في السجن معقدًا بسبب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الناموسيين والمتحررين وامرأتين مشاكستين</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الاقتداء </a:t>
                      </a:r>
                      <a:r>
                        <a:rPr lang="ar-JO" sz="2400" b="1" i="1" kern="1200" dirty="0">
                          <a:solidFill>
                            <a:schemeClr val="tx1"/>
                          </a:solidFill>
                          <a:effectLst/>
                          <a:latin typeface="Arial" panose="020B0604020202020204" pitchFamily="34" charset="0"/>
                          <a:ea typeface="+mn-ea"/>
                          <a:cs typeface="Arial" panose="020B0604020202020204" pitchFamily="34" charset="0"/>
                        </a:rPr>
                        <a:t>بسلوك</a:t>
                      </a:r>
                      <a:r>
                        <a:rPr lang="ar-JO" sz="2400" kern="1200" dirty="0">
                          <a:solidFill>
                            <a:schemeClr val="tx1"/>
                          </a:solidFill>
                          <a:effectLst/>
                          <a:latin typeface="Arial" panose="020B0604020202020204" pitchFamily="34" charset="0"/>
                          <a:ea typeface="+mn-ea"/>
                          <a:cs typeface="Arial" panose="020B0604020202020204" pitchFamily="34" charset="0"/>
                        </a:rPr>
                        <a:t> المسيح يمنح الفرح، والتواضع، والتوازن بين "الشريعة المتطرفة" والسلام مع الله والإنسان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9894">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1 تيموثاوس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الكنيسة)</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هدّد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الزاهدون والتأمليون قيادة تيموثاوس لكنيسة أفسس</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سيتم اتّباع </a:t>
                      </a:r>
                      <a:r>
                        <a:rPr lang="ar-JO" sz="2400" b="1" i="1" kern="1200" dirty="0">
                          <a:solidFill>
                            <a:schemeClr val="tx1"/>
                          </a:solidFill>
                          <a:effectLst/>
                          <a:latin typeface="Arial" panose="020B0604020202020204" pitchFamily="34" charset="0"/>
                          <a:ea typeface="+mn-ea"/>
                          <a:cs typeface="Arial" panose="020B0604020202020204" pitchFamily="34" charset="0"/>
                        </a:rPr>
                        <a:t>نظام</a:t>
                      </a:r>
                      <a:r>
                        <a:rPr lang="ar-JO" sz="2400" kern="1200" dirty="0">
                          <a:solidFill>
                            <a:schemeClr val="tx1"/>
                          </a:solidFill>
                          <a:effectLst/>
                          <a:latin typeface="Arial" panose="020B0604020202020204" pitchFamily="34" charset="0"/>
                          <a:ea typeface="+mn-ea"/>
                          <a:cs typeface="Arial" panose="020B0604020202020204" pitchFamily="34" charset="0"/>
                        </a:rPr>
                        <a:t> الكنيسة إذا كان تيموثاوس يصون حياته الشخصية وعقيدته ويشارك القيادة مع رجال أتقياء آخرين</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0707">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تيطس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الكنيسة)</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منع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في كريت ازدهار الكنائس المزروعة حديثًا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علّم المؤمنين </a:t>
                      </a:r>
                      <a:r>
                        <a:rPr lang="ar-JO" sz="2400" b="1" i="1" kern="1200" dirty="0">
                          <a:solidFill>
                            <a:schemeClr val="tx1"/>
                          </a:solidFill>
                          <a:effectLst/>
                          <a:latin typeface="Arial" panose="020B0604020202020204" pitchFamily="34" charset="0"/>
                          <a:ea typeface="+mn-ea"/>
                          <a:cs typeface="Arial" panose="020B0604020202020204" pitchFamily="34" charset="0"/>
                        </a:rPr>
                        <a:t>السلوك</a:t>
                      </a:r>
                      <a:r>
                        <a:rPr lang="ar-JO" sz="2400" kern="1200" dirty="0">
                          <a:solidFill>
                            <a:schemeClr val="tx1"/>
                          </a:solidFill>
                          <a:effectLst/>
                          <a:latin typeface="Arial" panose="020B0604020202020204" pitchFamily="34" charset="0"/>
                          <a:ea typeface="+mn-ea"/>
                          <a:cs typeface="Arial" panose="020B0604020202020204" pitchFamily="34" charset="0"/>
                        </a:rPr>
                        <a:t> السليم من خلال شيوخ مؤهلين لإسكات الاتهامات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0982342"/>
                  </a:ext>
                </a:extLst>
              </a:tr>
              <a:tr h="1157175">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2 تيموثاوس</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الكنيسة)</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تسبب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واضطهاد المؤمنين في إنكار العديد من المؤمنين للمسيح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المواظبة على </a:t>
                      </a:r>
                      <a:r>
                        <a:rPr lang="ar-JO" sz="2400" b="1" i="1" kern="1200" dirty="0">
                          <a:solidFill>
                            <a:schemeClr val="tx1"/>
                          </a:solidFill>
                          <a:effectLst/>
                          <a:latin typeface="Arial" panose="020B0604020202020204" pitchFamily="34" charset="0"/>
                          <a:ea typeface="+mn-ea"/>
                          <a:cs typeface="Arial" panose="020B0604020202020204" pitchFamily="34" charset="0"/>
                        </a:rPr>
                        <a:t>العقيدة</a:t>
                      </a:r>
                      <a:r>
                        <a:rPr lang="ar-JO" sz="2400" kern="1200" dirty="0">
                          <a:solidFill>
                            <a:schemeClr val="tx1"/>
                          </a:solidFill>
                          <a:effectLst/>
                          <a:latin typeface="Arial" panose="020B0604020202020204" pitchFamily="34" charset="0"/>
                          <a:ea typeface="+mn-ea"/>
                          <a:cs typeface="Arial" panose="020B0604020202020204" pitchFamily="34" charset="0"/>
                        </a:rPr>
                        <a:t> السليمة بالوعظ وممارسة كلمة الله بالرغم من المعاناة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3654688"/>
                  </a:ext>
                </a:extLst>
              </a:tr>
            </a:tbl>
          </a:graphicData>
        </a:graphic>
      </p:graphicFrame>
      <p:sp>
        <p:nvSpPr>
          <p:cNvPr id="954369" name="Rectangle 2"/>
          <p:cNvSpPr>
            <a:spLocks noGrp="1" noChangeArrowheads="1"/>
          </p:cNvSpPr>
          <p:nvPr>
            <p:ph type="title" idx="4294967295"/>
          </p:nvPr>
        </p:nvSpPr>
        <p:spPr>
          <a:xfrm>
            <a:off x="0" y="-27384"/>
            <a:ext cx="9144000" cy="713184"/>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r>
              <a:rPr lang="ar-JO" sz="3600" dirty="0">
                <a:solidFill>
                  <a:schemeClr val="bg1"/>
                </a:solidFill>
                <a:effectLst/>
                <a:latin typeface="Arial" charset="0"/>
                <a:ea typeface="ＭＳ Ｐゴシック" charset="0"/>
              </a:rPr>
              <a:t>تعامل بولس مع المشاكل</a:t>
            </a:r>
            <a:endParaRPr lang="en-US" sz="3600" dirty="0">
              <a:solidFill>
                <a:schemeClr val="bg1"/>
              </a:solidFill>
              <a:effectLst/>
              <a:latin typeface="Arial" charset="0"/>
              <a:ea typeface="ＭＳ Ｐゴシック" charset="0"/>
            </a:endParaRPr>
          </a:p>
        </p:txBody>
      </p:sp>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4409" name="Text Box 123"/>
          <p:cNvSpPr txBox="1">
            <a:spLocks noChangeArrowheads="1"/>
          </p:cNvSpPr>
          <p:nvPr/>
        </p:nvSpPr>
        <p:spPr bwMode="auto">
          <a:xfrm>
            <a:off x="8028384" y="0"/>
            <a:ext cx="9979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chemeClr val="bg1"/>
                </a:solidFill>
                <a:effectLst/>
                <a:uLnTx/>
                <a:uFillTx/>
                <a:latin typeface="Arial" charset="0"/>
                <a:ea typeface="ＭＳ Ｐゴシック" charset="0"/>
                <a:cs typeface="Arial" charset="0"/>
              </a:rPr>
              <a:t>222 ج</a:t>
            </a:r>
            <a:endParaRPr kumimoji="0" lang="en-US" sz="2400" b="0" i="0" u="none" strike="noStrike" kern="1200" cap="none" spc="0" normalizeH="0" baseline="0" noProof="0" dirty="0">
              <a:ln>
                <a:noFill/>
              </a:ln>
              <a:solidFill>
                <a:schemeClr val="bg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75898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cs typeface="ＭＳ Ｐゴシック" charset="0"/>
              </a:rPr>
              <a:t>Black</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panose="020B0604020202020204" pitchFamily="34" charset="0"/>
                <a:ea typeface="ＭＳ Ｐゴシック" charset="0"/>
                <a:cs typeface="Arial" panose="020B0604020202020204" pitchFamily="34" charset="0"/>
              </a:rPr>
              <a:t>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 </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EG" sz="4000" b="1" dirty="0">
                <a:solidFill>
                  <a:srgbClr val="FFFFFF"/>
                </a:solidFill>
                <a:latin typeface="Arial" charset="0"/>
                <a:cs typeface="Arial" charset="0"/>
              </a:rPr>
              <a:t>أحصل علي هذا العرض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3037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charset="0"/>
                <a:ea typeface="SimSun" charset="0"/>
                <a:cs typeface="SimSun" charset="0"/>
              </a:rPr>
              <a:t>بناء العهد الجديد</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202610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811844"/>
            <a:ext cx="1038220" cy="1523494"/>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 (رسائل بولس)</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516882"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516882"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46145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46145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516882"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Pauline Categories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grpSp>
        <p:nvGrpSpPr>
          <p:cNvPr id="54" name="Group 7"/>
          <p:cNvGrpSpPr>
            <a:grpSpLocks/>
          </p:cNvGrpSpPr>
          <p:nvPr/>
        </p:nvGrpSpPr>
        <p:grpSpPr bwMode="auto">
          <a:xfrm>
            <a:off x="838200" y="4038604"/>
            <a:ext cx="3886200" cy="1452563"/>
            <a:chOff x="144" y="2736"/>
            <a:chExt cx="2544" cy="1104"/>
          </a:xfrm>
        </p:grpSpPr>
        <p:sp>
          <p:nvSpPr>
            <p:cNvPr id="55"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56" name="Text Box 9"/>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rPr>
                <a:t>الإرسالية</a:t>
              </a:r>
              <a:endParaRPr kumimoji="0" lang="en-US"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endParaRPr>
            </a:p>
          </p:txBody>
        </p:sp>
      </p:grpSp>
      <p:grpSp>
        <p:nvGrpSpPr>
          <p:cNvPr id="57" name="Group 10"/>
          <p:cNvGrpSpPr>
            <a:grpSpLocks/>
          </p:cNvGrpSpPr>
          <p:nvPr/>
        </p:nvGrpSpPr>
        <p:grpSpPr bwMode="auto">
          <a:xfrm>
            <a:off x="5181600" y="4038600"/>
            <a:ext cx="1371600" cy="2401888"/>
            <a:chOff x="3024" y="2736"/>
            <a:chExt cx="724" cy="1392"/>
          </a:xfrm>
        </p:grpSpPr>
        <p:sp>
          <p:nvSpPr>
            <p:cNvPr id="58" name="Rectangle 11"/>
            <p:cNvSpPr>
              <a:spLocks noChangeArrowheads="1"/>
            </p:cNvSpPr>
            <p:nvPr/>
          </p:nvSpPr>
          <p:spPr bwMode="auto">
            <a:xfrm>
              <a:off x="3129" y="2736"/>
              <a:ext cx="511"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59"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rPr>
                <a:t>السجن</a:t>
              </a:r>
              <a:endParaRPr kumimoji="0" lang="en-US"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endParaRPr>
            </a:p>
          </p:txBody>
        </p:sp>
      </p:grpSp>
      <p:grpSp>
        <p:nvGrpSpPr>
          <p:cNvPr id="60" name="Group 13"/>
          <p:cNvGrpSpPr>
            <a:grpSpLocks/>
          </p:cNvGrpSpPr>
          <p:nvPr/>
        </p:nvGrpSpPr>
        <p:grpSpPr bwMode="auto">
          <a:xfrm>
            <a:off x="6442272" y="4038600"/>
            <a:ext cx="2162176" cy="1368425"/>
            <a:chOff x="3630" y="2736"/>
            <a:chExt cx="1362" cy="720"/>
          </a:xfrm>
        </p:grpSpPr>
        <p:sp>
          <p:nvSpPr>
            <p:cNvPr id="61" name="Rectangle 14"/>
            <p:cNvSpPr>
              <a:spLocks noChangeArrowheads="1"/>
            </p:cNvSpPr>
            <p:nvPr/>
          </p:nvSpPr>
          <p:spPr bwMode="auto">
            <a:xfrm>
              <a:off x="3630"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62" name="Text Box 15"/>
            <p:cNvSpPr txBox="1">
              <a:spLocks noChangeArrowheads="1"/>
            </p:cNvSpPr>
            <p:nvPr/>
          </p:nvSpPr>
          <p:spPr bwMode="auto">
            <a:xfrm>
              <a:off x="3888" y="3173"/>
              <a:ext cx="1104"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الرعوية</a:t>
              </a:r>
              <a:endPar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Title 1"/>
          <p:cNvSpPr txBox="1">
            <a:spLocks noGrp="1"/>
          </p:cNvSpPr>
          <p:nvPr>
            <p:ph type="title"/>
          </p:nvPr>
        </p:nvSpPr>
        <p:spPr>
          <a:xfrm>
            <a:off x="-18653" y="-27384"/>
            <a:ext cx="9162651" cy="1057238"/>
          </a:xfrm>
          <a:prstGeom prst="rect">
            <a:avLst/>
          </a:prstGeom>
          <a:solidFill>
            <a:srgbClr val="000000"/>
          </a:solidFill>
        </p:spPr>
        <p:txBody>
          <a:bodyPr/>
          <a:lstStyle>
            <a:lvl1pPr>
              <a:defRPr sz="3200" b="1">
                <a:solidFill>
                  <a:schemeClr val="accent3">
                    <a:lumOff val="44000"/>
                  </a:schemeClr>
                </a:solidFill>
                <a:latin typeface="Arial"/>
                <a:ea typeface="Arial"/>
                <a:cs typeface="Arial"/>
                <a:sym typeface="Arial"/>
              </a:defRPr>
            </a:lvl1pPr>
          </a:lstStyle>
          <a:p>
            <a:pPr algn="ctr"/>
            <a:r>
              <a:rPr dirty="0" err="1">
                <a:latin typeface="Arial" panose="020B0604020202020204" pitchFamily="34" charset="0"/>
                <a:cs typeface="Arial" panose="020B0604020202020204" pitchFamily="34" charset="0"/>
              </a:rPr>
              <a:t>رسائل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بولس</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في</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أفضل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ترتيب</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كتابي</a:t>
            </a:r>
            <a:endParaRPr dirty="0">
              <a:latin typeface="Arial" panose="020B0604020202020204" pitchFamily="34" charset="0"/>
              <a:cs typeface="Arial" panose="020B0604020202020204" pitchFamily="34" charset="0"/>
            </a:endParaRPr>
          </a:p>
        </p:txBody>
      </p:sp>
      <p:sp>
        <p:nvSpPr>
          <p:cNvPr id="1558" name="TextBox 5"/>
          <p:cNvSpPr txBox="1"/>
          <p:nvPr/>
        </p:nvSpPr>
        <p:spPr>
          <a:xfrm>
            <a:off x="-18654" y="6577607"/>
            <a:ext cx="9199165" cy="30777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chemeClr val="accent3">
                    <a:lumOff val="44000"/>
                  </a:schemeClr>
                </a:solidFill>
              </a:defRPr>
            </a:lvl1pPr>
          </a:lstStyle>
          <a:p>
            <a:r>
              <a:rPr dirty="0">
                <a:latin typeface="Arial" panose="020B0604020202020204" pitchFamily="34" charset="0"/>
                <a:cs typeface="Arial" panose="020B0604020202020204" pitchFamily="34" charset="0"/>
              </a:rPr>
              <a:t>Adapted from The Pastoral Epistles © John Stevenson 2010 • https://slideplayer.com/slide/6106093/</a:t>
            </a:r>
          </a:p>
        </p:txBody>
      </p:sp>
      <p:graphicFrame>
        <p:nvGraphicFramePr>
          <p:cNvPr id="1559" name="Table 9"/>
          <p:cNvGraphicFramePr/>
          <p:nvPr>
            <p:extLst>
              <p:ext uri="{D42A27DB-BD31-4B8C-83A1-F6EECF244321}">
                <p14:modId xmlns:p14="http://schemas.microsoft.com/office/powerpoint/2010/main" val="298352863"/>
              </p:ext>
            </p:extLst>
          </p:nvPr>
        </p:nvGraphicFramePr>
        <p:xfrm>
          <a:off x="-18652" y="980727"/>
          <a:ext cx="9199164" cy="5596880"/>
        </p:xfrm>
        <a:graphic>
          <a:graphicData uri="http://schemas.openxmlformats.org/drawingml/2006/table">
            <a:tbl>
              <a:tblPr firstRow="1" bandRow="1"/>
              <a:tblGrid>
                <a:gridCol w="2299791">
                  <a:extLst>
                    <a:ext uri="{9D8B030D-6E8A-4147-A177-3AD203B41FA5}">
                      <a16:colId xmlns:a16="http://schemas.microsoft.com/office/drawing/2014/main" val="20000"/>
                    </a:ext>
                  </a:extLst>
                </a:gridCol>
                <a:gridCol w="2299791">
                  <a:extLst>
                    <a:ext uri="{9D8B030D-6E8A-4147-A177-3AD203B41FA5}">
                      <a16:colId xmlns:a16="http://schemas.microsoft.com/office/drawing/2014/main" val="20001"/>
                    </a:ext>
                  </a:extLst>
                </a:gridCol>
                <a:gridCol w="2299791">
                  <a:extLst>
                    <a:ext uri="{9D8B030D-6E8A-4147-A177-3AD203B41FA5}">
                      <a16:colId xmlns:a16="http://schemas.microsoft.com/office/drawing/2014/main" val="20002"/>
                    </a:ext>
                  </a:extLst>
                </a:gridCol>
                <a:gridCol w="2299791">
                  <a:extLst>
                    <a:ext uri="{9D8B030D-6E8A-4147-A177-3AD203B41FA5}">
                      <a16:colId xmlns:a16="http://schemas.microsoft.com/office/drawing/2014/main" val="20003"/>
                    </a:ext>
                  </a:extLst>
                </a:gridCol>
              </a:tblGrid>
              <a:tr h="1185665">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أساسي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السجن</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نبوي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رعوي</a:t>
                      </a:r>
                    </a:p>
                  </a:txBody>
                  <a:tcPr marL="45720" marR="45720" anchor="ctr" horzOverflow="overflow">
                    <a:gradFill flip="none" rotWithShape="1">
                      <a:gsLst>
                        <a:gs pos="0">
                          <a:srgbClr val="1F497D"/>
                        </a:gs>
                        <a:gs pos="97000">
                          <a:srgbClr val="000000"/>
                        </a:gs>
                      </a:gsLst>
                      <a:path path="circle">
                        <a:fillToRect l="37721" t="-19636" r="62278" b="119636"/>
                      </a:path>
                    </a:gradFill>
                  </a:tcPr>
                </a:tc>
                <a:extLst>
                  <a:ext uri="{0D108BD9-81ED-4DB2-BD59-A6C34878D82A}">
                    <a16:rowId xmlns:a16="http://schemas.microsoft.com/office/drawing/2014/main" val="10000"/>
                  </a:ext>
                </a:extLst>
              </a:tr>
              <a:tr h="2039885">
                <a:tc>
                  <a:txBody>
                    <a:bodyPr/>
                    <a:lstStyle/>
                    <a:p>
                      <a:pPr algn="ctr" rtl="1">
                        <a:defRPr sz="2000" b="1">
                          <a:solidFill>
                            <a:schemeClr val="accent3">
                              <a:lumOff val="44000"/>
                            </a:schemeClr>
                          </a:solidFill>
                          <a:sym typeface="Arial"/>
                        </a:defRPr>
                      </a:pPr>
                      <a:r>
                        <a:rPr dirty="0" err="1">
                          <a:latin typeface="Arial" panose="020B0604020202020204" pitchFamily="34" charset="0"/>
                          <a:ea typeface="+mj-ea"/>
                          <a:cs typeface="Arial" panose="020B0604020202020204" pitchFamily="34" charset="0"/>
                          <a:sym typeface="Helvetica"/>
                        </a:rPr>
                        <a:t>رومية</a:t>
                      </a:r>
                      <a:endParaRPr dirty="0">
                        <a:latin typeface="Arial" panose="020B0604020202020204" pitchFamily="34" charset="0"/>
                        <a:ea typeface="+mj-ea"/>
                        <a:cs typeface="Arial" panose="020B0604020202020204" pitchFamily="34" charset="0"/>
                        <a:sym typeface="Helvetica"/>
                      </a:endParaRP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a:latin typeface="Arial" panose="020B0604020202020204" pitchFamily="34" charset="0"/>
                          <a:ea typeface="+mj-ea"/>
                          <a:cs typeface="Arial" panose="020B0604020202020204" pitchFamily="34" charset="0"/>
                          <a:sym typeface="Helvetica"/>
                        </a:rPr>
                        <a:t>غلاطية</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افسس</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فيلبي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كولوسي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فليمون</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1 </a:t>
                      </a:r>
                      <a:r>
                        <a:rPr>
                          <a:latin typeface="Arial" panose="020B0604020202020204" pitchFamily="34" charset="0"/>
                          <a:ea typeface="+mj-ea"/>
                          <a:cs typeface="Arial" panose="020B0604020202020204" pitchFamily="34" charset="0"/>
                          <a:sym typeface="Helvetica"/>
                        </a:rPr>
                        <a:t>تسالونيكي</a:t>
                      </a:r>
                    </a:p>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2 </a:t>
                      </a:r>
                      <a:r>
                        <a:rPr>
                          <a:latin typeface="Arial" panose="020B0604020202020204" pitchFamily="34" charset="0"/>
                          <a:ea typeface="+mj-ea"/>
                          <a:cs typeface="Arial" panose="020B0604020202020204" pitchFamily="34" charset="0"/>
                          <a:sym typeface="Helvetica"/>
                        </a:rPr>
                        <a:t>تسالونيكي</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ea typeface="+mj-ea"/>
                          <a:cs typeface="Arial" panose="020B0604020202020204" pitchFamily="34" charset="0"/>
                          <a:sym typeface="Helvetica"/>
                        </a:rPr>
                        <a:t>تيطس</a:t>
                      </a:r>
                    </a:p>
                  </a:txBody>
                  <a:tcPr marL="45720" marR="45720" anchor="ctr" horzOverflow="overflow">
                    <a:gradFill flip="none" rotWithShape="1">
                      <a:gsLst>
                        <a:gs pos="0">
                          <a:srgbClr val="C00000"/>
                        </a:gs>
                        <a:gs pos="97000">
                          <a:srgbClr val="000000"/>
                        </a:gs>
                      </a:gsLst>
                      <a:path path="circle">
                        <a:fillToRect l="37721" t="-19636" r="62278" b="119636"/>
                      </a:path>
                    </a:gradFill>
                  </a:tcPr>
                </a:tc>
                <a:extLst>
                  <a:ext uri="{0D108BD9-81ED-4DB2-BD59-A6C34878D82A}">
                    <a16:rowId xmlns:a16="http://schemas.microsoft.com/office/drawing/2014/main" val="10001"/>
                  </a:ext>
                </a:extLst>
              </a:tr>
              <a:tr h="1185665">
                <a:tc>
                  <a:txBody>
                    <a:bodyPr/>
                    <a:lstStyle/>
                    <a:p>
                      <a:pPr algn="ctr">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و</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الصليب</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و</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a:defRPr sz="1800"/>
                      </a:pPr>
                      <a:r>
                        <a:rPr sz="2000" b="1">
                          <a:latin typeface="Arial" panose="020B0604020202020204" pitchFamily="34" charset="0"/>
                          <a:cs typeface="Arial" panose="020B0604020202020204" pitchFamily="34" charset="0"/>
                          <a:sym typeface="Arial"/>
                        </a:rPr>
                        <a:t>المسيح و المجيء الثاني</a:t>
                      </a:r>
                    </a:p>
                  </a:txBody>
                  <a:tcPr marL="45720" marR="45720" anchor="ctr" horzOverflow="overflow">
                    <a:solidFill>
                      <a:srgbClr val="E6E6E6"/>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و</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الجماعة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extLst>
                  <a:ext uri="{0D108BD9-81ED-4DB2-BD59-A6C34878D82A}">
                    <a16:rowId xmlns:a16="http://schemas.microsoft.com/office/drawing/2014/main" val="10002"/>
                  </a:ext>
                </a:extLst>
              </a:tr>
              <a:tr h="1185665">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الخلاص</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tc>
                  <a:txBody>
                    <a:bodyPr/>
                    <a:lstStyle/>
                    <a:p>
                      <a:pPr algn="ctr">
                        <a:defRPr sz="1800"/>
                      </a:pPr>
                      <a:r>
                        <a:rPr sz="2000" b="1">
                          <a:latin typeface="Arial" panose="020B0604020202020204" pitchFamily="34" charset="0"/>
                          <a:cs typeface="Arial" panose="020B0604020202020204" pitchFamily="34" charset="0"/>
                          <a:sym typeface="Arial"/>
                        </a:rPr>
                        <a:t>علم المسيح</a:t>
                      </a:r>
                    </a:p>
                  </a:txBody>
                  <a:tcPr marL="45720" marR="45720" anchor="ctr" horzOverflow="overflow">
                    <a:solidFill>
                      <a:srgbClr val="BFBFBF"/>
                    </a:solidFill>
                  </a:tcPr>
                </a:tc>
                <a:tc>
                  <a:txBody>
                    <a:bodyPr/>
                    <a:lstStyle/>
                    <a:p>
                      <a:pPr algn="ctr">
                        <a:defRPr sz="1800"/>
                      </a:pPr>
                      <a:r>
                        <a:rPr sz="2000" b="1">
                          <a:latin typeface="Arial" panose="020B0604020202020204" pitchFamily="34" charset="0"/>
                          <a:cs typeface="Arial" panose="020B0604020202020204" pitchFamily="34" charset="0"/>
                          <a:sym typeface="Arial"/>
                        </a:rPr>
                        <a:t>علم الأخرويات</a:t>
                      </a:r>
                    </a:p>
                  </a:txBody>
                  <a:tcPr marL="45720" marR="45720" anchor="ctr" horzOverflow="overflow">
                    <a:solidFill>
                      <a:srgbClr val="BFBFBF"/>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ＭＳ Ｐゴシック" charset="0"/>
                <a:cs typeface="Times New Roman" charset="0"/>
              </a:rPr>
              <a:t>كتاب العهد الجديد</a:t>
            </a:r>
            <a:endParaRPr lang="en-US" dirty="0">
              <a:latin typeface="Arial" charset="0"/>
              <a:ea typeface="ＭＳ Ｐゴシック" charset="0"/>
              <a:cs typeface="Arial" charset="0"/>
            </a:endParaRPr>
          </a:p>
        </p:txBody>
      </p:sp>
      <p:graphicFrame>
        <p:nvGraphicFramePr>
          <p:cNvPr id="56354" name="Group 34"/>
          <p:cNvGraphicFramePr>
            <a:graphicFrameLocks noGrp="1"/>
          </p:cNvGraphicFramePr>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3880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930404">
                  <a:extLst>
                    <a:ext uri="{9D8B030D-6E8A-4147-A177-3AD203B41FA5}">
                      <a16:colId xmlns:a16="http://schemas.microsoft.com/office/drawing/2014/main" val="20004"/>
                    </a:ext>
                  </a:extLst>
                </a:gridCol>
                <a:gridCol w="1085820">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763688">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عدد الإصحاحات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عدد الآيات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عدد الأسفار</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ar-JO" sz="1800" b="1" i="0" u="none" strike="noStrike" cap="none" normalizeH="0" baseline="0" dirty="0">
                          <a:ln>
                            <a:noFill/>
                          </a:ln>
                          <a:solidFill>
                            <a:srgbClr val="FFFF00"/>
                          </a:solidFill>
                          <a:effectLst/>
                          <a:latin typeface="Arial" charset="0"/>
                          <a:ea typeface="ＭＳ Ｐゴシック" charset="0"/>
                          <a:cs typeface="Arial" charset="0"/>
                        </a:rPr>
                        <a:t>100</a:t>
                      </a: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en-US" sz="1800" b="1" i="0" u="none" strike="noStrike" cap="none" normalizeH="0" baseline="0" dirty="0">
                          <a:ln>
                            <a:noFill/>
                          </a:ln>
                          <a:solidFill>
                            <a:srgbClr val="FFFF00"/>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ar-JO" sz="1800" b="1" i="0" u="none" strike="noStrike" cap="none" normalizeH="0" baseline="0" dirty="0">
                          <a:ln>
                            <a:noFill/>
                          </a:ln>
                          <a:solidFill>
                            <a:srgbClr val="FFFF00"/>
                          </a:solidFill>
                          <a:effectLst/>
                          <a:latin typeface="Arial" charset="0"/>
                          <a:ea typeface="ＭＳ Ｐゴシック" charset="0"/>
                          <a:cs typeface="Arial" charset="0"/>
                        </a:rPr>
                        <a:t>2336</a:t>
                      </a: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en-US" sz="1800" b="1" i="0" u="none" strike="noStrike" cap="none" normalizeH="0" baseline="0" dirty="0">
                          <a:ln>
                            <a:noFill/>
                          </a:ln>
                          <a:solidFill>
                            <a:srgbClr val="FFFF00"/>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رومية</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كورنثوس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كورنثوس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غلاطية</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أفسس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فيلبي</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كولوسي</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فليمون</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تسالونيكي</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تسالونيكي</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تيموثاوس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تيموثاوس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ar-JO" sz="1800" b="1" i="0" u="none" strike="noStrike" cap="none" normalizeH="0" baseline="0" dirty="0">
                          <a:ln>
                            <a:noFill/>
                          </a:ln>
                          <a:solidFill>
                            <a:srgbClr val="FFFF00"/>
                          </a:solidFill>
                          <a:effectLst/>
                          <a:latin typeface="Arial" charset="0"/>
                          <a:ea typeface="ＭＳ Ｐゴシック" charset="0"/>
                          <a:cs typeface="Arial" charset="0"/>
                        </a:rPr>
                        <a:t> عبرانيين</a:t>
                      </a:r>
                      <a:r>
                        <a:rPr kumimoji="0" lang="en-US" sz="1800" b="1" i="0" u="none" strike="noStrike" cap="none" normalizeH="0" baseline="0" dirty="0">
                          <a:ln>
                            <a:noFill/>
                          </a:ln>
                          <a:solidFill>
                            <a:srgbClr val="FFFF00"/>
                          </a:solidFill>
                          <a:effectLst/>
                          <a:latin typeface="Arial" charset="0"/>
                          <a:ea typeface="ＭＳ Ｐゴシック" charset="0"/>
                          <a:cs typeface="Arial" charset="0"/>
                        </a:rPr>
                        <a:t>?)</a:t>
                      </a:r>
                      <a:r>
                        <a:rPr kumimoji="0" lang="en-US" sz="1800" b="1" i="0" u="none" strike="noStrike" cap="none" normalizeH="0" baseline="0" dirty="0">
                          <a:ln>
                            <a:noFill/>
                          </a:ln>
                          <a:solidFill>
                            <a:srgbClr val="FFFF00"/>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82687" name="Text Box 32"/>
          <p:cNvSpPr txBox="1">
            <a:spLocks noChangeArrowheads="1"/>
          </p:cNvSpPr>
          <p:nvPr/>
        </p:nvSpPr>
        <p:spPr bwMode="auto">
          <a:xfrm>
            <a:off x="8569088" y="152400"/>
            <a:ext cx="5084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6353" name="Text Box 33"/>
          <p:cNvSpPr txBox="1">
            <a:spLocks noChangeArrowheads="1"/>
          </p:cNvSpPr>
          <p:nvPr/>
        </p:nvSpPr>
        <p:spPr bwMode="auto">
          <a:xfrm>
            <a:off x="4067175" y="6237288"/>
            <a:ext cx="48702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 المجموع في حال اعتبار رسالة العبرانيين ضمن كتابات بولس</a:t>
            </a:r>
            <a:r>
              <a:rPr kumimoji="0" lang="en-US" sz="18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extLst>
              <p:ext uri="{D42A27DB-BD31-4B8C-83A1-F6EECF244321}">
                <p14:modId xmlns:p14="http://schemas.microsoft.com/office/powerpoint/2010/main" val="2029811300"/>
              </p:ext>
            </p:extLst>
          </p:nvPr>
        </p:nvGraphicFramePr>
        <p:xfrm>
          <a:off x="0" y="685806"/>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التاريخ</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السفر</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الكلمة المفتاحية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بولس</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العقيدة الرئيسية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40-49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متى</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الملكوت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44-47</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يعقوب</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الأعمال</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49</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غلاطية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التبرير</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الأولى</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1 تسالونيكي</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الإختطاف</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2 تسالونيكي</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الضيقة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1 كورنثوس</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التقديس</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2 كورنثوس</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الرسولية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56-57</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رومية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البر</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chemeClr val="bg1">
                            <a:lumMod val="75000"/>
                          </a:schemeClr>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57-59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لوقا</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السيادة 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الإرساليات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8181" name="Rectangle 87"/>
          <p:cNvSpPr>
            <a:spLocks noGrp="1" noChangeArrowheads="1"/>
          </p:cNvSpPr>
          <p:nvPr>
            <p:ph type="title" idx="4294967295"/>
          </p:nvPr>
        </p:nvSpPr>
        <p:spPr>
          <a:xfrm>
            <a:off x="2323691" y="76201"/>
            <a:ext cx="4498218"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ar-JO" altLang="zh-CN" sz="2800" b="1" dirty="0">
                <a:solidFill>
                  <a:schemeClr val="tx1"/>
                </a:solidFill>
                <a:effectLst/>
                <a:latin typeface="Arial" charset="0"/>
                <a:ea typeface="ＭＳ Ｐゴシック" charset="0"/>
                <a:cs typeface="Arial" charset="0"/>
              </a:rPr>
              <a:t>الكلمات المفتاحية لأسفار العهد الجديد</a:t>
            </a:r>
            <a:endParaRPr lang="en-US" sz="2800" b="1" dirty="0">
              <a:solidFill>
                <a:schemeClr val="tx1"/>
              </a:solidFill>
              <a:effectLst/>
              <a:latin typeface="Arial" charset="0"/>
              <a:ea typeface="ＭＳ Ｐゴシック" charset="0"/>
              <a:cs typeface="Arial" charset="0"/>
            </a:endParaRPr>
          </a:p>
        </p:txBody>
      </p:sp>
      <p:sp>
        <p:nvSpPr>
          <p:cNvPr id="218182"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extLst>
              <p:ext uri="{D42A27DB-BD31-4B8C-83A1-F6EECF244321}">
                <p14:modId xmlns:p14="http://schemas.microsoft.com/office/powerpoint/2010/main" val="2805470357"/>
              </p:ext>
            </p:extLst>
          </p:nvPr>
        </p:nvGraphicFramePr>
        <p:xfrm>
          <a:off x="0" y="652466"/>
          <a:ext cx="9144000" cy="6037274"/>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السفر</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حياة بولس</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60</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أفسس</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الوحدة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(الرأس)</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100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61</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كولوسي</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الألوهية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المسيح</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 (</a:t>
                      </a: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الله</a:t>
                      </a:r>
                      <a:r>
                        <a:rPr kumimoji="0" lang="en-US"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61</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فليمون</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الغفران</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المسيح (المصالح)</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62</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فيلبي</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الفكر</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(المثال)</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أعمال الرسل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السيادة 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62</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1 تيموثاوس</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الترتيب</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المعاناة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المعرفة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مرقس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التلمذة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2155375" y="1"/>
            <a:ext cx="4834849"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0230"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extLst>
              <p:ext uri="{D42A27DB-BD31-4B8C-83A1-F6EECF244321}">
                <p14:modId xmlns:p14="http://schemas.microsoft.com/office/powerpoint/2010/main" val="3399333346"/>
              </p:ext>
            </p:extLst>
          </p:nvPr>
        </p:nvGraphicFramePr>
        <p:xfrm>
          <a:off x="0" y="757241"/>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السفر</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بولس</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bg1">
                              <a:lumMod val="75000"/>
                            </a:schemeClr>
                          </a:solidFill>
                          <a:effectLst/>
                          <a:latin typeface="Arial" charset="0"/>
                          <a:ea typeface="ＭＳ Ｐゴシック" charset="0"/>
                          <a:cs typeface="Arial" charset="0"/>
                        </a:rPr>
                        <a:t>66</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تيطس</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السلوك</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67</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2 تيموثاوس</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العقيدة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السجن الثاني</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bg1">
                              <a:lumMod val="75000"/>
                            </a:schemeClr>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عبرانيين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السمو</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69</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يوحنا</a:t>
                      </a: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الإيمان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يهوذا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المدعون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المحبة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الحدود</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3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المرسلون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رؤيا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الإنتصار</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2155375" y="76201"/>
            <a:ext cx="4834849"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2278"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extLst>
              <p:ext uri="{D42A27DB-BD31-4B8C-83A1-F6EECF244321}">
                <p14:modId xmlns:p14="http://schemas.microsoft.com/office/powerpoint/2010/main" val="4133031876"/>
              </p:ext>
            </p:extLst>
          </p:nvPr>
        </p:nvGraphicFramePr>
        <p:xfrm>
          <a:off x="-1" y="685800"/>
          <a:ext cx="9144000" cy="6271592"/>
        </p:xfrm>
        <a:graphic>
          <a:graphicData uri="http://schemas.openxmlformats.org/drawingml/2006/table">
            <a:tbl>
              <a:tblPr/>
              <a:tblGrid>
                <a:gridCol w="2195737">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635895">
                  <a:extLst>
                    <a:ext uri="{9D8B030D-6E8A-4147-A177-3AD203B41FA5}">
                      <a16:colId xmlns:a16="http://schemas.microsoft.com/office/drawing/2014/main" val="20002"/>
                    </a:ext>
                  </a:extLst>
                </a:gridCol>
              </a:tblGrid>
              <a:tr h="654968">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الرسالة</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مشكلة المستلم</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algn="r">
                        <a:spcBef>
                          <a:spcPts val="0"/>
                        </a:spcBef>
                        <a:spcAft>
                          <a:spcPts val="0"/>
                        </a:spcAft>
                      </a:pPr>
                      <a:r>
                        <a:rPr lang="ar-JO" sz="3200" b="1" i="1" dirty="0">
                          <a:solidFill>
                            <a:srgbClr val="FFFFFF"/>
                          </a:solidFill>
                          <a:effectLst/>
                          <a:latin typeface="Arial" panose="020B0604020202020204" pitchFamily="34" charset="0"/>
                          <a:ea typeface="Times" pitchFamily="2" charset="0"/>
                          <a:cs typeface="Arial" panose="020B0604020202020204" pitchFamily="34" charset="0"/>
                        </a:rPr>
                        <a:t>حل بولس</a:t>
                      </a:r>
                      <a:endParaRPr lang="en-US" sz="3600" dirty="0">
                        <a:effectLst/>
                        <a:latin typeface="Arial" panose="020B0604020202020204" pitchFamily="34" charset="0"/>
                        <a:ea typeface="Times" pitchFamily="2"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441748">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غلاطية</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الخلاص)</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تعلّم </a:t>
                      </a:r>
                      <a:r>
                        <a:rPr lang="ar-JO" sz="2400" b="1" i="1" kern="1200" dirty="0">
                          <a:solidFill>
                            <a:schemeClr val="tx1"/>
                          </a:solidFill>
                          <a:effectLst/>
                          <a:latin typeface="Arial" panose="020B0604020202020204" pitchFamily="34" charset="0"/>
                          <a:ea typeface="+mn-ea"/>
                          <a:cs typeface="Arial" panose="020B0604020202020204" pitchFamily="34" charset="0"/>
                        </a:rPr>
                        <a:t>الهرطقات</a:t>
                      </a:r>
                      <a:r>
                        <a:rPr lang="ar-JO" sz="2400" kern="1200" dirty="0">
                          <a:solidFill>
                            <a:schemeClr val="tx1"/>
                          </a:solidFill>
                          <a:effectLst/>
                          <a:latin typeface="Arial" panose="020B0604020202020204" pitchFamily="34" charset="0"/>
                          <a:ea typeface="+mn-ea"/>
                          <a:cs typeface="Arial" panose="020B0604020202020204" pitchFamily="34" charset="0"/>
                        </a:rPr>
                        <a:t> المؤمنين الجدد أنه يجب عليهم إطاعة الناموس الموسوي ليخلصوا.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b="1" i="1" kern="1200" dirty="0">
                          <a:solidFill>
                            <a:schemeClr val="tx1"/>
                          </a:solidFill>
                          <a:effectLst/>
                          <a:latin typeface="Arial" panose="020B0604020202020204" pitchFamily="34" charset="0"/>
                          <a:ea typeface="+mn-ea"/>
                          <a:cs typeface="Arial" panose="020B0604020202020204" pitchFamily="34" charset="0"/>
                        </a:rPr>
                        <a:t>التبرير</a:t>
                      </a:r>
                      <a:r>
                        <a:rPr lang="ar-JO" sz="2400" kern="1200" dirty="0">
                          <a:solidFill>
                            <a:schemeClr val="tx1"/>
                          </a:solidFill>
                          <a:effectLst/>
                          <a:latin typeface="Arial" panose="020B0604020202020204" pitchFamily="34" charset="0"/>
                          <a:ea typeface="+mn-ea"/>
                          <a:cs typeface="Arial" panose="020B0604020202020204" pitchFamily="34" charset="0"/>
                        </a:rPr>
                        <a:t> بالإيمان وحده وليس بحفظ الناموس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2329">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1 تسالونيكي</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الأخرويات)</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شككك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في دوافع بولس في زرع الكنائس وحالة المؤمنين عند عودة المسيح إذا كانوا قد ماتوا بالفعل.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عليهم أن يستعدوا </a:t>
                      </a:r>
                      <a:r>
                        <a:rPr lang="ar-JO" sz="2400" b="1" i="1" kern="1200" dirty="0">
                          <a:solidFill>
                            <a:schemeClr val="tx1"/>
                          </a:solidFill>
                          <a:effectLst/>
                          <a:latin typeface="Arial" panose="020B0604020202020204" pitchFamily="34" charset="0"/>
                          <a:ea typeface="+mn-ea"/>
                          <a:cs typeface="Arial" panose="020B0604020202020204" pitchFamily="34" charset="0"/>
                        </a:rPr>
                        <a:t>للاختطاف</a:t>
                      </a:r>
                      <a:r>
                        <a:rPr lang="ar-JO" sz="2400" kern="1200" dirty="0">
                          <a:solidFill>
                            <a:schemeClr val="tx1"/>
                          </a:solidFill>
                          <a:effectLst/>
                          <a:latin typeface="Arial" panose="020B0604020202020204" pitchFamily="34" charset="0"/>
                          <a:ea typeface="+mn-ea"/>
                          <a:cs typeface="Arial" panose="020B0604020202020204" pitchFamily="34" charset="0"/>
                        </a:rPr>
                        <a:t> من خلال رؤيتهم دوافع بولس النقيّة وأن يتعزّوا من خلال المؤمنين الذين ماتوا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2547">
                <a:tc>
                  <a:txBody>
                    <a:bodyPr/>
                    <a:lstStyle/>
                    <a:p>
                      <a:pPr marL="0" marR="0" algn="r">
                        <a:spcBef>
                          <a:spcPts val="0"/>
                        </a:spcBef>
                        <a:spcAft>
                          <a:spcPts val="0"/>
                        </a:spcAft>
                      </a:pPr>
                      <a:r>
                        <a:rPr lang="ar-JO" sz="2800" b="1" i="1" dirty="0">
                          <a:effectLst/>
                          <a:latin typeface="Arial" panose="020B0604020202020204" pitchFamily="34" charset="0"/>
                          <a:ea typeface="Times" pitchFamily="2" charset="0"/>
                          <a:cs typeface="Arial" panose="020B0604020202020204" pitchFamily="34" charset="0"/>
                        </a:rPr>
                        <a:t>2 تسالونيكي</a:t>
                      </a:r>
                      <a:endParaRPr lang="en-US" sz="2800" dirty="0">
                        <a:effectLst/>
                        <a:latin typeface="Arial" panose="020B0604020202020204" pitchFamily="34" charset="0"/>
                        <a:ea typeface="Times" pitchFamily="2" charset="0"/>
                        <a:cs typeface="Arial" panose="020B0604020202020204" pitchFamily="34" charset="0"/>
                      </a:endParaRPr>
                    </a:p>
                    <a:p>
                      <a:pPr marL="0" marR="0" algn="r">
                        <a:spcBef>
                          <a:spcPts val="0"/>
                        </a:spcBef>
                        <a:spcAft>
                          <a:spcPts val="0"/>
                        </a:spcAft>
                      </a:pPr>
                      <a:r>
                        <a:rPr lang="ar-JO" sz="2800" i="1" dirty="0">
                          <a:effectLst/>
                          <a:latin typeface="Arial" panose="020B0604020202020204" pitchFamily="34" charset="0"/>
                          <a:ea typeface="Times" pitchFamily="2" charset="0"/>
                          <a:cs typeface="Arial" panose="020B0604020202020204" pitchFamily="34" charset="0"/>
                        </a:rPr>
                        <a:t>(علم الأخرويات)</a:t>
                      </a:r>
                      <a:endParaRPr lang="en-US" sz="2800" dirty="0">
                        <a:effectLst/>
                        <a:latin typeface="Arial" panose="020B0604020202020204" pitchFamily="34" charset="0"/>
                        <a:ea typeface="Times" pitchFamily="2"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علّم </a:t>
                      </a:r>
                      <a:r>
                        <a:rPr lang="ar-JO" sz="2400" b="1" i="1" kern="1200" dirty="0">
                          <a:solidFill>
                            <a:schemeClr val="tx1"/>
                          </a:solidFill>
                          <a:effectLst/>
                          <a:latin typeface="Arial" panose="020B0604020202020204" pitchFamily="34" charset="0"/>
                          <a:ea typeface="+mn-ea"/>
                          <a:cs typeface="Arial" panose="020B0604020202020204" pitchFamily="34" charset="0"/>
                        </a:rPr>
                        <a:t>الهراطقة</a:t>
                      </a:r>
                      <a:r>
                        <a:rPr lang="ar-JO" sz="2400" kern="1200" dirty="0">
                          <a:solidFill>
                            <a:schemeClr val="tx1"/>
                          </a:solidFill>
                          <a:effectLst/>
                          <a:latin typeface="Arial" panose="020B0604020202020204" pitchFamily="34" charset="0"/>
                          <a:ea typeface="+mn-ea"/>
                          <a:cs typeface="Arial" panose="020B0604020202020204" pitchFamily="34" charset="0"/>
                        </a:rPr>
                        <a:t> أن المؤمنين كانوا في الضيقة بسبب الاضطهاد الشديد لذلك تخلى بعضهم عن أعمالهم وأصبحوا كسالى.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1"/>
                      <a:r>
                        <a:rPr lang="ar-JO" sz="2400" kern="1200" dirty="0">
                          <a:solidFill>
                            <a:schemeClr val="tx1"/>
                          </a:solidFill>
                          <a:effectLst/>
                          <a:latin typeface="Arial" panose="020B0604020202020204" pitchFamily="34" charset="0"/>
                          <a:ea typeface="+mn-ea"/>
                          <a:cs typeface="Arial" panose="020B0604020202020204" pitchFamily="34" charset="0"/>
                        </a:rPr>
                        <a:t>لن يبدأ </a:t>
                      </a:r>
                      <a:r>
                        <a:rPr lang="ar-JO" sz="2400" b="1" kern="1200" dirty="0">
                          <a:solidFill>
                            <a:schemeClr val="tx1"/>
                          </a:solidFill>
                          <a:effectLst/>
                          <a:latin typeface="Arial" panose="020B0604020202020204" pitchFamily="34" charset="0"/>
                          <a:ea typeface="+mn-ea"/>
                          <a:cs typeface="Arial" panose="020B0604020202020204" pitchFamily="34" charset="0"/>
                        </a:rPr>
                        <a:t>يوم الرب </a:t>
                      </a:r>
                      <a:r>
                        <a:rPr lang="ar-JO" sz="2400" kern="1200" dirty="0">
                          <a:solidFill>
                            <a:schemeClr val="tx1"/>
                          </a:solidFill>
                          <a:effectLst/>
                          <a:latin typeface="Arial" panose="020B0604020202020204" pitchFamily="34" charset="0"/>
                          <a:ea typeface="+mn-ea"/>
                          <a:cs typeface="Arial" panose="020B0604020202020204" pitchFamily="34" charset="0"/>
                        </a:rPr>
                        <a:t>(</a:t>
                      </a:r>
                      <a:r>
                        <a:rPr lang="ar-JO" sz="2400" b="1" i="1" kern="1200" dirty="0">
                          <a:solidFill>
                            <a:schemeClr val="tx1"/>
                          </a:solidFill>
                          <a:effectLst/>
                          <a:latin typeface="Arial" panose="020B0604020202020204" pitchFamily="34" charset="0"/>
                          <a:ea typeface="+mn-ea"/>
                          <a:cs typeface="Arial" panose="020B0604020202020204" pitchFamily="34" charset="0"/>
                        </a:rPr>
                        <a:t>الضيقة</a:t>
                      </a:r>
                      <a:r>
                        <a:rPr lang="ar-JO" sz="2400" kern="1200" dirty="0">
                          <a:solidFill>
                            <a:schemeClr val="tx1"/>
                          </a:solidFill>
                          <a:effectLst/>
                          <a:latin typeface="Arial" panose="020B0604020202020204" pitchFamily="34" charset="0"/>
                          <a:ea typeface="+mn-ea"/>
                          <a:cs typeface="Arial" panose="020B0604020202020204" pitchFamily="34" charset="0"/>
                        </a:rPr>
                        <a:t>) إلا بعد زوال الكنيسة وعليهم المثابرة دون كسل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54369" name="Rectangle 2"/>
          <p:cNvSpPr>
            <a:spLocks noGrp="1" noChangeArrowheads="1"/>
          </p:cNvSpPr>
          <p:nvPr>
            <p:ph type="title" idx="4294967295"/>
          </p:nvPr>
        </p:nvSpPr>
        <p:spPr>
          <a:xfrm>
            <a:off x="0" y="-27384"/>
            <a:ext cx="9144000" cy="713184"/>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lstStyle/>
          <a:p>
            <a:r>
              <a:rPr lang="ar-JO" sz="3600" dirty="0">
                <a:solidFill>
                  <a:schemeClr val="bg1"/>
                </a:solidFill>
                <a:effectLst/>
                <a:latin typeface="Arial" panose="020B0604020202020204" pitchFamily="34" charset="0"/>
                <a:ea typeface="ＭＳ Ｐゴシック" charset="0"/>
                <a:cs typeface="Arial" panose="020B0604020202020204" pitchFamily="34" charset="0"/>
              </a:rPr>
              <a:t>تعامل بولس مع المشاكل</a:t>
            </a:r>
            <a:endParaRPr lang="en-US" sz="3600" dirty="0">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4409" name="Text Box 123"/>
          <p:cNvSpPr txBox="1">
            <a:spLocks noChangeArrowheads="1"/>
          </p:cNvSpPr>
          <p:nvPr/>
        </p:nvSpPr>
        <p:spPr bwMode="auto">
          <a:xfrm>
            <a:off x="8028384" y="0"/>
            <a:ext cx="9979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222 ج</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2499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18019</TotalTime>
  <Words>2098</Words>
  <Application>Microsoft Macintosh PowerPoint</Application>
  <PresentationFormat>On-screen Show (4:3)</PresentationFormat>
  <Paragraphs>466</Paragraphs>
  <Slides>14</Slides>
  <Notes>13</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14</vt:i4>
      </vt:variant>
    </vt:vector>
  </HeadingPairs>
  <TitlesOfParts>
    <vt:vector size="37" baseType="lpstr">
      <vt:lpstr>Arial</vt:lpstr>
      <vt:lpstr>Arial Narrow</vt:lpstr>
      <vt:lpstr>Calibri</vt:lpstr>
      <vt:lpstr>Calibri Light</vt:lpstr>
      <vt:lpstr>Comic Sans MS</vt:lpstr>
      <vt:lpstr>Engravers MT</vt:lpstr>
      <vt:lpstr>Garamond</vt:lpstr>
      <vt:lpstr>Helvetica</vt:lpstr>
      <vt:lpstr>Tahoma</vt:lpstr>
      <vt:lpstr>Times</vt:lpstr>
      <vt:lpstr>Times New Roman</vt:lpstr>
      <vt:lpstr>Times Roman</vt:lpstr>
      <vt:lpstr>Trebuchet MS</vt:lpstr>
      <vt:lpstr>Verdana</vt:lpstr>
      <vt:lpstr>Wingdings</vt:lpstr>
      <vt:lpstr>Default Design</vt:lpstr>
      <vt:lpstr>1_Cascade</vt:lpstr>
      <vt:lpstr>Stream</vt:lpstr>
      <vt:lpstr>2_Default Design</vt:lpstr>
      <vt:lpstr>30_Default Design</vt:lpstr>
      <vt:lpstr>2_Blue Diagonal</vt:lpstr>
      <vt:lpstr>8_Default Design</vt:lpstr>
      <vt:lpstr>1_Cactus</vt:lpstr>
      <vt:lpstr>رسائل بولس</vt:lpstr>
      <vt:lpstr>بناء العهد الجديد</vt:lpstr>
      <vt:lpstr>نظرة عامة على العهد الجديد (رسائل بولس)</vt:lpstr>
      <vt:lpstr>رسائل بولس في أفضل ترتيب كتابي</vt:lpstr>
      <vt:lpstr>كتاب العهد الجديد</vt:lpstr>
      <vt:lpstr>الكلمات المفتاحية لأسفار العهد الجديد</vt:lpstr>
      <vt:lpstr>الكلمات المفتاحية لأسفار العهد الجديد</vt:lpstr>
      <vt:lpstr>الكلمات المفتاحية لأسفار العهد الجديد</vt:lpstr>
      <vt:lpstr>تعامل بولس مع المشاكل</vt:lpstr>
      <vt:lpstr>تعامل بولس مع المشاكل</vt:lpstr>
      <vt:lpstr>تعامل بولس مع المشاكل</vt:lpstr>
      <vt:lpstr>تعامل بولس مع المشاكل</vt:lpstr>
      <vt:lpstr>Black</vt:lpstr>
      <vt:lpstr>مسح العهد الجديد • BibleStudyDownloads.org</vt:lpstr>
    </vt:vector>
  </TitlesOfParts>
  <Company>Home-use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Timothy</dc:title>
  <dc:creator>Laura Tan</dc:creator>
  <cp:lastModifiedBy>Rick Griffith</cp:lastModifiedBy>
  <cp:revision>378</cp:revision>
  <cp:lastPrinted>2009-04-22T19:24:48Z</cp:lastPrinted>
  <dcterms:created xsi:type="dcterms:W3CDTF">2003-03-13T16:06:19Z</dcterms:created>
  <dcterms:modified xsi:type="dcterms:W3CDTF">2022-05-11T08:07:34Z</dcterms:modified>
</cp:coreProperties>
</file>